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303" r:id="rId3"/>
    <p:sldId id="256" r:id="rId4"/>
    <p:sldId id="258" r:id="rId5"/>
    <p:sldId id="266" r:id="rId6"/>
    <p:sldId id="259" r:id="rId7"/>
    <p:sldId id="261" r:id="rId8"/>
    <p:sldId id="260" r:id="rId9"/>
    <p:sldId id="262" r:id="rId10"/>
    <p:sldId id="263" r:id="rId11"/>
    <p:sldId id="264" r:id="rId12"/>
    <p:sldId id="265" r:id="rId13"/>
    <p:sldId id="274" r:id="rId14"/>
    <p:sldId id="275" r:id="rId15"/>
    <p:sldId id="276" r:id="rId16"/>
    <p:sldId id="279" r:id="rId17"/>
    <p:sldId id="280" r:id="rId18"/>
    <p:sldId id="282"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271" r:id="rId39"/>
    <p:sldId id="272" r:id="rId40"/>
    <p:sldId id="273"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F02"/>
    <a:srgbClr val="39B4E0"/>
    <a:srgbClr val="58727E"/>
    <a:srgbClr val="27292E"/>
    <a:srgbClr val="FFEF37"/>
    <a:srgbClr val="6DA4D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660"/>
  </p:normalViewPr>
  <p:slideViewPr>
    <p:cSldViewPr snapToGrid="0">
      <p:cViewPr varScale="1">
        <p:scale>
          <a:sx n="71" d="100"/>
          <a:sy n="71" d="100"/>
        </p:scale>
        <p:origin x="62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F57F02"/>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EAEFDFC5-F7A3-4915-B1CB-6875F0C7F90B}" srcId="{A4BABA41-D51E-4E83-A156-45DDA1215A26}" destId="{D236E08F-5003-4E74-B9F3-B4A957FBBEF6}" srcOrd="3" destOrd="0" parTransId="{6A3ABDC7-3D2E-405F-B4D4-6DBD6FFAF5FF}" sibTransId="{B55C1D60-54F6-4DAA-BCDD-79E513FFCDA6}"/>
    <dgm:cxn modelId="{8793C0EE-3E96-48EC-B980-E22A59681B43}" type="presOf" srcId="{7718ADD6-B42A-41D0-9AA2-369C4BFC7B50}" destId="{E196D4AC-FE99-40FB-8303-1DD8ECD20E03}" srcOrd="0" destOrd="0" presId="urn:microsoft.com/office/officeart/2005/8/layout/process5"/>
    <dgm:cxn modelId="{B4457E3E-0AD0-44FE-A4D8-82F687B70070}" type="presOf" srcId="{B557A270-9EF5-42E3-84DC-C6CD5FB19082}" destId="{6832BDF3-30F9-4251-8CD4-CCA99CF2C657}" srcOrd="1" destOrd="0" presId="urn:microsoft.com/office/officeart/2005/8/layout/process5"/>
    <dgm:cxn modelId="{A754E5B1-DAEA-44AB-92B0-5BCCF333EEFD}" type="presOf" srcId="{B55C1D60-54F6-4DAA-BCDD-79E513FFCDA6}" destId="{4C72681B-8044-414C-BEBB-DB9B946ABFE6}" srcOrd="0" destOrd="0" presId="urn:microsoft.com/office/officeart/2005/8/layout/process5"/>
    <dgm:cxn modelId="{72CA81F1-0516-4A5F-B358-10B500602778}" type="presOf" srcId="{A32641FE-43D1-4CCC-BABB-4AB6E26EC554}" destId="{A2FB421E-EC05-4A1B-99E6-DB13317DE0F6}" srcOrd="0" destOrd="0" presId="urn:microsoft.com/office/officeart/2005/8/layout/process5"/>
    <dgm:cxn modelId="{CB70C9D0-9C65-43E8-9BA0-C4D8B46653E2}" type="presOf" srcId="{2A9FF97E-290F-4445-BE33-D76557ACF3A7}" destId="{D30BF44F-CC15-4A97-B492-11C338E9EE53}" srcOrd="1" destOrd="0" presId="urn:microsoft.com/office/officeart/2005/8/layout/process5"/>
    <dgm:cxn modelId="{62BD50C4-9070-4BA1-958E-7D9BF7392DAB}" type="presOf" srcId="{B557A270-9EF5-42E3-84DC-C6CD5FB19082}" destId="{72D6FB93-D3FE-42AF-9183-7FED4A74F192}" srcOrd="0" destOrd="0" presId="urn:microsoft.com/office/officeart/2005/8/layout/process5"/>
    <dgm:cxn modelId="{27A50E44-6627-4EDE-A845-2C1FB81E2F00}" type="presOf" srcId="{D236E08F-5003-4E74-B9F3-B4A957FBBEF6}" destId="{49670AC0-9395-4C47-B305-EA1DFF7D2D96}" srcOrd="0" destOrd="0" presId="urn:microsoft.com/office/officeart/2005/8/layout/process5"/>
    <dgm:cxn modelId="{3DB9B094-DEE8-479A-B463-6884A6877B94}" type="presOf" srcId="{FAC9536E-8372-404D-8EB5-DD4D70A807DC}" destId="{B2400D04-A559-4366-A724-CE752416C73E}" srcOrd="0" destOrd="0" presId="urn:microsoft.com/office/officeart/2005/8/layout/process5"/>
    <dgm:cxn modelId="{47F725B1-F754-4D5B-8352-9150A1E5AAB8}" type="presOf" srcId="{78805A88-4EBA-4D77-934E-B98241C23145}" destId="{8C8C5E6E-6F80-43BC-A8CC-9A3F37350848}"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5A0E2A83-60CA-41D9-9D9C-250E45264BD2}" type="presOf" srcId="{2A9FF97E-290F-4445-BE33-D76557ACF3A7}" destId="{419B622B-D73F-40BC-8ECC-BEAFC1C731F2}" srcOrd="0" destOrd="0" presId="urn:microsoft.com/office/officeart/2005/8/layout/process5"/>
    <dgm:cxn modelId="{FA629F7D-D0EB-47BF-959F-21D36F0C843E}" type="presOf" srcId="{E674A241-57D8-422E-B418-E2E91E33B08E}" destId="{86AEED7D-BD74-47BC-BD21-87F43614430F}" srcOrd="0" destOrd="0" presId="urn:microsoft.com/office/officeart/2005/8/layout/process5"/>
    <dgm:cxn modelId="{BB3D3738-DAD9-4D9B-A70C-EB89E6A04B17}" type="presOf" srcId="{B55C1D60-54F6-4DAA-BCDD-79E513FFCDA6}" destId="{0816DD8E-9605-4923-87A1-5DB464469A05}" srcOrd="1"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5B24E735-63EE-4AF8-AA0C-27F27AB370F5}" type="presOf" srcId="{15BFA92F-808E-4C80-AAEC-23E6C761E3E1}" destId="{E13DB2DB-21D2-4DE7-8826-0D84DF3FCEA8}" srcOrd="1" destOrd="0" presId="urn:microsoft.com/office/officeart/2005/8/layout/process5"/>
    <dgm:cxn modelId="{A62777E4-9075-40A0-BB3C-95F0B890AB0E}" type="presOf" srcId="{8B3CCE80-F7FD-4481-9E33-0700DB077FB6}" destId="{B143B260-3C82-4580-8315-A58659ECD7F6}" srcOrd="1" destOrd="0" presId="urn:microsoft.com/office/officeart/2005/8/layout/process5"/>
    <dgm:cxn modelId="{C6E80CC4-DCAA-49BE-869A-A7CFD4B5E0C2}" type="presOf" srcId="{F25DA34D-C405-417E-8AE5-196EA58ECD0A}" destId="{40DE03BF-3124-4CA3-9D8C-E41BCCF5DDDD}" srcOrd="0" destOrd="0" presId="urn:microsoft.com/office/officeart/2005/8/layout/process5"/>
    <dgm:cxn modelId="{5B41438A-17A4-4F57-9285-B686522DF9C3}" type="presOf" srcId="{15BFA92F-808E-4C80-AAEC-23E6C761E3E1}" destId="{3B563FA9-B471-49E8-A67E-3A6D8537B07A}" srcOrd="0" destOrd="0" presId="urn:microsoft.com/office/officeart/2005/8/layout/process5"/>
    <dgm:cxn modelId="{DC7A5A9F-1F64-4AB6-A51A-344029796D7F}" type="presOf" srcId="{959208E5-AD1B-4511-8729-5CF7A5812F77}" destId="{6DC2C6E5-F214-468F-950A-D67AB9533483}" srcOrd="1"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13F12D80-7B24-4C1C-B9E8-B3D0FA1CBAC1}" srcId="{A4BABA41-D51E-4E83-A156-45DDA1215A26}" destId="{A32641FE-43D1-4CCC-BABB-4AB6E26EC554}" srcOrd="7" destOrd="0" parTransId="{BDA805DA-103E-4506-8D6C-3F9711330BD5}" sibTransId="{02006DEC-243F-46E1-8F82-07DE07790E3E}"/>
    <dgm:cxn modelId="{C3ADDD17-2C7C-47FA-9278-8A7CA5EBE1BE}" type="presOf" srcId="{7718ADD6-B42A-41D0-9AA2-369C4BFC7B50}" destId="{A2F69FCF-665E-4670-9C1C-94CCC95E7BD0}" srcOrd="1"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D24DC196-7E8B-40C9-9F59-4754A7191370}" type="presOf" srcId="{8B3CCE80-F7FD-4481-9E33-0700DB077FB6}" destId="{12DA159F-A728-4D06-93F5-1527CC8A87AB}"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10548E9F-E52E-443C-A2D3-0641B1C5321D}" type="presOf" srcId="{959208E5-AD1B-4511-8729-5CF7A5812F77}" destId="{98057B3A-DAC4-4E08-8E47-E12A63E5D0CE}" srcOrd="0" destOrd="0" presId="urn:microsoft.com/office/officeart/2005/8/layout/process5"/>
    <dgm:cxn modelId="{7C5FBDDE-D3AF-4C44-8B39-E26FD6D28169}" type="presOf" srcId="{A99C3807-7117-4043-8034-D87CD9263E6E}" destId="{1CA9D8C3-DAED-44ED-91E7-7471AE0986AC}"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194CE572-AA49-4C5D-83F7-E8D7AC01BE57}" type="presOf" srcId="{BBC9EB1D-5701-491C-9D6D-491A39982B4B}" destId="{74BEF885-7D31-464A-A028-BA579204B71A}" srcOrd="0" destOrd="0" presId="urn:microsoft.com/office/officeart/2005/8/layout/process5"/>
    <dgm:cxn modelId="{05461557-6E4B-4FDB-A807-6A34AA61AB68}" type="presOf" srcId="{A4BABA41-D51E-4E83-A156-45DDA1215A26}" destId="{95D9FDA8-B649-4773-8CCB-CA88DFA19567}" srcOrd="0" destOrd="0" presId="urn:microsoft.com/office/officeart/2005/8/layout/process5"/>
    <dgm:cxn modelId="{63CB3924-E70A-42CC-A45E-703250B1A547}" type="presParOf" srcId="{95D9FDA8-B649-4773-8CCB-CA88DFA19567}" destId="{86AEED7D-BD74-47BC-BD21-87F43614430F}" srcOrd="0" destOrd="0" presId="urn:microsoft.com/office/officeart/2005/8/layout/process5"/>
    <dgm:cxn modelId="{C8CC4F63-E68A-4F68-BF97-DF884987AFF7}" type="presParOf" srcId="{95D9FDA8-B649-4773-8CCB-CA88DFA19567}" destId="{E196D4AC-FE99-40FB-8303-1DD8ECD20E03}" srcOrd="1" destOrd="0" presId="urn:microsoft.com/office/officeart/2005/8/layout/process5"/>
    <dgm:cxn modelId="{9415F9BE-CD62-44C2-8593-4C580539607A}" type="presParOf" srcId="{E196D4AC-FE99-40FB-8303-1DD8ECD20E03}" destId="{A2F69FCF-665E-4670-9C1C-94CCC95E7BD0}" srcOrd="0" destOrd="0" presId="urn:microsoft.com/office/officeart/2005/8/layout/process5"/>
    <dgm:cxn modelId="{B37187CE-EE80-4838-84BA-5E3A71AC6D49}" type="presParOf" srcId="{95D9FDA8-B649-4773-8CCB-CA88DFA19567}" destId="{8C8C5E6E-6F80-43BC-A8CC-9A3F37350848}" srcOrd="2" destOrd="0" presId="urn:microsoft.com/office/officeart/2005/8/layout/process5"/>
    <dgm:cxn modelId="{C29954BA-6098-41F6-B48C-81304F047834}" type="presParOf" srcId="{95D9FDA8-B649-4773-8CCB-CA88DFA19567}" destId="{98057B3A-DAC4-4E08-8E47-E12A63E5D0CE}" srcOrd="3" destOrd="0" presId="urn:microsoft.com/office/officeart/2005/8/layout/process5"/>
    <dgm:cxn modelId="{D37AF9D4-2AC6-4076-B236-AC014EB91399}" type="presParOf" srcId="{98057B3A-DAC4-4E08-8E47-E12A63E5D0CE}" destId="{6DC2C6E5-F214-468F-950A-D67AB9533483}" srcOrd="0" destOrd="0" presId="urn:microsoft.com/office/officeart/2005/8/layout/process5"/>
    <dgm:cxn modelId="{9E02D5F9-AED9-4E76-B0FE-B2B575FDC3D4}" type="presParOf" srcId="{95D9FDA8-B649-4773-8CCB-CA88DFA19567}" destId="{1CA9D8C3-DAED-44ED-91E7-7471AE0986AC}" srcOrd="4" destOrd="0" presId="urn:microsoft.com/office/officeart/2005/8/layout/process5"/>
    <dgm:cxn modelId="{4FCB7BF7-50A8-428D-B267-1C702FCFC796}" type="presParOf" srcId="{95D9FDA8-B649-4773-8CCB-CA88DFA19567}" destId="{12DA159F-A728-4D06-93F5-1527CC8A87AB}" srcOrd="5" destOrd="0" presId="urn:microsoft.com/office/officeart/2005/8/layout/process5"/>
    <dgm:cxn modelId="{8BC2760F-F9EF-4BE8-B651-3451EEA9AAD5}" type="presParOf" srcId="{12DA159F-A728-4D06-93F5-1527CC8A87AB}" destId="{B143B260-3C82-4580-8315-A58659ECD7F6}" srcOrd="0" destOrd="0" presId="urn:microsoft.com/office/officeart/2005/8/layout/process5"/>
    <dgm:cxn modelId="{2CEFA2D0-99E5-475F-9717-16FAE992B658}" type="presParOf" srcId="{95D9FDA8-B649-4773-8CCB-CA88DFA19567}" destId="{49670AC0-9395-4C47-B305-EA1DFF7D2D96}" srcOrd="6" destOrd="0" presId="urn:microsoft.com/office/officeart/2005/8/layout/process5"/>
    <dgm:cxn modelId="{BFF00BDA-66E4-4514-AC0A-5434252563CE}" type="presParOf" srcId="{95D9FDA8-B649-4773-8CCB-CA88DFA19567}" destId="{4C72681B-8044-414C-BEBB-DB9B946ABFE6}" srcOrd="7" destOrd="0" presId="urn:microsoft.com/office/officeart/2005/8/layout/process5"/>
    <dgm:cxn modelId="{DB166D8A-8EF9-42F0-BD0B-0DF61198D6C3}" type="presParOf" srcId="{4C72681B-8044-414C-BEBB-DB9B946ABFE6}" destId="{0816DD8E-9605-4923-87A1-5DB464469A05}" srcOrd="0" destOrd="0" presId="urn:microsoft.com/office/officeart/2005/8/layout/process5"/>
    <dgm:cxn modelId="{09777586-35F1-4647-AEAD-F5CAB4032FC9}" type="presParOf" srcId="{95D9FDA8-B649-4773-8CCB-CA88DFA19567}" destId="{B2400D04-A559-4366-A724-CE752416C73E}" srcOrd="8" destOrd="0" presId="urn:microsoft.com/office/officeart/2005/8/layout/process5"/>
    <dgm:cxn modelId="{A52682BA-6D40-4DC8-8AC0-6C110C65D05A}" type="presParOf" srcId="{95D9FDA8-B649-4773-8CCB-CA88DFA19567}" destId="{3B563FA9-B471-49E8-A67E-3A6D8537B07A}" srcOrd="9" destOrd="0" presId="urn:microsoft.com/office/officeart/2005/8/layout/process5"/>
    <dgm:cxn modelId="{78C095DE-828C-47E7-9CE9-DE9273568481}" type="presParOf" srcId="{3B563FA9-B471-49E8-A67E-3A6D8537B07A}" destId="{E13DB2DB-21D2-4DE7-8826-0D84DF3FCEA8}" srcOrd="0" destOrd="0" presId="urn:microsoft.com/office/officeart/2005/8/layout/process5"/>
    <dgm:cxn modelId="{7267CFD1-900E-405C-9DC0-B0C27BE7064B}" type="presParOf" srcId="{95D9FDA8-B649-4773-8CCB-CA88DFA19567}" destId="{74BEF885-7D31-464A-A028-BA579204B71A}" srcOrd="10" destOrd="0" presId="urn:microsoft.com/office/officeart/2005/8/layout/process5"/>
    <dgm:cxn modelId="{6A40F43D-C1A4-4582-BF44-9ED611952E3D}" type="presParOf" srcId="{95D9FDA8-B649-4773-8CCB-CA88DFA19567}" destId="{419B622B-D73F-40BC-8ECC-BEAFC1C731F2}" srcOrd="11" destOrd="0" presId="urn:microsoft.com/office/officeart/2005/8/layout/process5"/>
    <dgm:cxn modelId="{52FE5B0E-83FF-4AF2-9E5D-FD79B59D643B}" type="presParOf" srcId="{419B622B-D73F-40BC-8ECC-BEAFC1C731F2}" destId="{D30BF44F-CC15-4A97-B492-11C338E9EE53}" srcOrd="0" destOrd="0" presId="urn:microsoft.com/office/officeart/2005/8/layout/process5"/>
    <dgm:cxn modelId="{CE513A5D-128F-420D-96E2-03EC55C7EA26}" type="presParOf" srcId="{95D9FDA8-B649-4773-8CCB-CA88DFA19567}" destId="{40DE03BF-3124-4CA3-9D8C-E41BCCF5DDDD}" srcOrd="12" destOrd="0" presId="urn:microsoft.com/office/officeart/2005/8/layout/process5"/>
    <dgm:cxn modelId="{38B8ABFB-C23F-4183-A1C4-855875E36B3B}" type="presParOf" srcId="{95D9FDA8-B649-4773-8CCB-CA88DFA19567}" destId="{72D6FB93-D3FE-42AF-9183-7FED4A74F192}" srcOrd="13" destOrd="0" presId="urn:microsoft.com/office/officeart/2005/8/layout/process5"/>
    <dgm:cxn modelId="{72EFF61D-477A-4F1C-A895-7B54786321A0}" type="presParOf" srcId="{72D6FB93-D3FE-42AF-9183-7FED4A74F192}" destId="{6832BDF3-30F9-4251-8CD4-CCA99CF2C657}" srcOrd="0" destOrd="0" presId="urn:microsoft.com/office/officeart/2005/8/layout/process5"/>
    <dgm:cxn modelId="{31D1E70B-C599-4B9F-BC97-2D026F17EDF4}"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F57F02"/>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82DE7F56-3F06-4F56-A09E-A1E3C7647D29}" type="presOf" srcId="{7718ADD6-B42A-41D0-9AA2-369C4BFC7B50}" destId="{E196D4AC-FE99-40FB-8303-1DD8ECD20E03}" srcOrd="0" destOrd="0" presId="urn:microsoft.com/office/officeart/2005/8/layout/process5"/>
    <dgm:cxn modelId="{A2125690-CA76-4988-8C07-252D91672D5B}" type="presOf" srcId="{B557A270-9EF5-42E3-84DC-C6CD5FB19082}" destId="{6832BDF3-30F9-4251-8CD4-CCA99CF2C657}" srcOrd="1"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55E503EE-7DC2-43A9-8792-DC70EFEFC8BF}" type="presOf" srcId="{D236E08F-5003-4E74-B9F3-B4A957FBBEF6}" destId="{49670AC0-9395-4C47-B305-EA1DFF7D2D96}" srcOrd="0" destOrd="0" presId="urn:microsoft.com/office/officeart/2005/8/layout/process5"/>
    <dgm:cxn modelId="{919D8836-EC81-479A-B917-03EFA90513E3}" type="presOf" srcId="{F25DA34D-C405-417E-8AE5-196EA58ECD0A}" destId="{40DE03BF-3124-4CA3-9D8C-E41BCCF5DDDD}" srcOrd="0" destOrd="0" presId="urn:microsoft.com/office/officeart/2005/8/layout/process5"/>
    <dgm:cxn modelId="{8D5E9F6B-9C42-46C3-892D-B3965C649F48}" type="presOf" srcId="{E674A241-57D8-422E-B418-E2E91E33B08E}" destId="{86AEED7D-BD74-47BC-BD21-87F43614430F}" srcOrd="0" destOrd="0" presId="urn:microsoft.com/office/officeart/2005/8/layout/process5"/>
    <dgm:cxn modelId="{DF7A1870-21C4-4E2F-8D6F-3AA450ADEB98}" type="presOf" srcId="{15BFA92F-808E-4C80-AAEC-23E6C761E3E1}" destId="{3B563FA9-B471-49E8-A67E-3A6D8537B07A}" srcOrd="0" destOrd="0" presId="urn:microsoft.com/office/officeart/2005/8/layout/process5"/>
    <dgm:cxn modelId="{09C40D9E-BEB9-4C53-ADC7-390B7C7C0578}" type="presOf" srcId="{15BFA92F-808E-4C80-AAEC-23E6C761E3E1}" destId="{E13DB2DB-21D2-4DE7-8826-0D84DF3FCEA8}" srcOrd="1" destOrd="0" presId="urn:microsoft.com/office/officeart/2005/8/layout/process5"/>
    <dgm:cxn modelId="{4F6D8106-50B4-4044-8863-0A758F0F5EC5}" type="presOf" srcId="{A4BABA41-D51E-4E83-A156-45DDA1215A26}" destId="{95D9FDA8-B649-4773-8CCB-CA88DFA19567}"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070334B5-BDF4-4FCB-BB2F-6639D03ABEBC}" type="presOf" srcId="{8B3CCE80-F7FD-4481-9E33-0700DB077FB6}" destId="{B143B260-3C82-4580-8315-A58659ECD7F6}" srcOrd="1"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960E5B51-B78A-4353-B5AA-F9CAA0674D3C}" type="presOf" srcId="{A99C3807-7117-4043-8034-D87CD9263E6E}" destId="{1CA9D8C3-DAED-44ED-91E7-7471AE0986AC}" srcOrd="0" destOrd="0" presId="urn:microsoft.com/office/officeart/2005/8/layout/process5"/>
    <dgm:cxn modelId="{3FC12A24-1EC5-40D4-8A9A-290B218A0046}" type="presOf" srcId="{FAC9536E-8372-404D-8EB5-DD4D70A807DC}" destId="{B2400D04-A559-4366-A724-CE752416C73E}"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91BD0A4E-F1A6-400D-B66F-C76FC6E82946}" type="presOf" srcId="{A32641FE-43D1-4CCC-BABB-4AB6E26EC554}" destId="{A2FB421E-EC05-4A1B-99E6-DB13317DE0F6}" srcOrd="0" destOrd="0" presId="urn:microsoft.com/office/officeart/2005/8/layout/process5"/>
    <dgm:cxn modelId="{8DD8344B-CE36-434B-B6A5-3C0EFDC4D9D3}" type="presOf" srcId="{959208E5-AD1B-4511-8729-5CF7A5812F77}" destId="{6DC2C6E5-F214-468F-950A-D67AB9533483}" srcOrd="1" destOrd="0" presId="urn:microsoft.com/office/officeart/2005/8/layout/process5"/>
    <dgm:cxn modelId="{30E969F2-6B93-462A-B753-4A8FB3B1BEC2}" type="presOf" srcId="{959208E5-AD1B-4511-8729-5CF7A5812F77}" destId="{98057B3A-DAC4-4E08-8E47-E12A63E5D0CE}" srcOrd="0" destOrd="0" presId="urn:microsoft.com/office/officeart/2005/8/layout/process5"/>
    <dgm:cxn modelId="{09763E9F-4554-4931-8EFA-517BEE173BD4}" type="presOf" srcId="{8B3CCE80-F7FD-4481-9E33-0700DB077FB6}" destId="{12DA159F-A728-4D06-93F5-1527CC8A87AB}"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FF2A968D-2A3B-44A9-8B54-FA9C3A636592}" type="presOf" srcId="{B557A270-9EF5-42E3-84DC-C6CD5FB19082}" destId="{72D6FB93-D3FE-42AF-9183-7FED4A74F192}" srcOrd="0" destOrd="0" presId="urn:microsoft.com/office/officeart/2005/8/layout/process5"/>
    <dgm:cxn modelId="{795015C6-0C7C-4BBB-8851-696714B03502}" type="presOf" srcId="{2A9FF97E-290F-4445-BE33-D76557ACF3A7}" destId="{D30BF44F-CC15-4A97-B492-11C338E9EE53}" srcOrd="1" destOrd="0" presId="urn:microsoft.com/office/officeart/2005/8/layout/process5"/>
    <dgm:cxn modelId="{6CB4E42A-7770-4BDC-8C89-317C62A175D6}" type="presOf" srcId="{2A9FF97E-290F-4445-BE33-D76557ACF3A7}" destId="{419B622B-D73F-40BC-8ECC-BEAFC1C731F2}" srcOrd="0" destOrd="0" presId="urn:microsoft.com/office/officeart/2005/8/layout/process5"/>
    <dgm:cxn modelId="{2D0FE820-962B-4FE6-BB9D-F5FD2DC6E221}" type="presOf" srcId="{BBC9EB1D-5701-491C-9D6D-491A39982B4B}" destId="{74BEF885-7D31-464A-A028-BA579204B71A}"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F024A4BD-5049-4F2B-9B23-60C1D56734AF}" type="presOf" srcId="{B55C1D60-54F6-4DAA-BCDD-79E513FFCDA6}" destId="{4C72681B-8044-414C-BEBB-DB9B946ABFE6}" srcOrd="0" destOrd="0" presId="urn:microsoft.com/office/officeart/2005/8/layout/process5"/>
    <dgm:cxn modelId="{8BB159B2-65B2-48F9-A389-14DC36694264}" type="presOf" srcId="{B55C1D60-54F6-4DAA-BCDD-79E513FFCDA6}" destId="{0816DD8E-9605-4923-87A1-5DB464469A05}" srcOrd="1" destOrd="0" presId="urn:microsoft.com/office/officeart/2005/8/layout/process5"/>
    <dgm:cxn modelId="{7502248E-63E3-4952-BD15-3BD46BF9BF17}" type="presOf" srcId="{7718ADD6-B42A-41D0-9AA2-369C4BFC7B50}" destId="{A2F69FCF-665E-4670-9C1C-94CCC95E7BD0}" srcOrd="1" destOrd="0" presId="urn:microsoft.com/office/officeart/2005/8/layout/process5"/>
    <dgm:cxn modelId="{97F40928-C082-4810-821F-6E1FF07D7AA0}" type="presOf" srcId="{78805A88-4EBA-4D77-934E-B98241C23145}" destId="{8C8C5E6E-6F80-43BC-A8CC-9A3F37350848}"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0035B85C-0406-4C31-894E-BE7D982B38E6}" type="presParOf" srcId="{95D9FDA8-B649-4773-8CCB-CA88DFA19567}" destId="{86AEED7D-BD74-47BC-BD21-87F43614430F}" srcOrd="0" destOrd="0" presId="urn:microsoft.com/office/officeart/2005/8/layout/process5"/>
    <dgm:cxn modelId="{A0EAE51D-A3B4-4413-ACB0-0A357E5B7E93}" type="presParOf" srcId="{95D9FDA8-B649-4773-8CCB-CA88DFA19567}" destId="{E196D4AC-FE99-40FB-8303-1DD8ECD20E03}" srcOrd="1" destOrd="0" presId="urn:microsoft.com/office/officeart/2005/8/layout/process5"/>
    <dgm:cxn modelId="{E9CC20E4-9B61-4403-8894-CAC26D0B6F1A}" type="presParOf" srcId="{E196D4AC-FE99-40FB-8303-1DD8ECD20E03}" destId="{A2F69FCF-665E-4670-9C1C-94CCC95E7BD0}" srcOrd="0" destOrd="0" presId="urn:microsoft.com/office/officeart/2005/8/layout/process5"/>
    <dgm:cxn modelId="{EBC3B243-7745-46CC-9AED-D821E92F0DE7}" type="presParOf" srcId="{95D9FDA8-B649-4773-8CCB-CA88DFA19567}" destId="{8C8C5E6E-6F80-43BC-A8CC-9A3F37350848}" srcOrd="2" destOrd="0" presId="urn:microsoft.com/office/officeart/2005/8/layout/process5"/>
    <dgm:cxn modelId="{0CDF5861-60C7-4D86-B009-72F8B4638505}" type="presParOf" srcId="{95D9FDA8-B649-4773-8CCB-CA88DFA19567}" destId="{98057B3A-DAC4-4E08-8E47-E12A63E5D0CE}" srcOrd="3" destOrd="0" presId="urn:microsoft.com/office/officeart/2005/8/layout/process5"/>
    <dgm:cxn modelId="{EA91973E-28E4-430A-86C3-79F4518A5596}" type="presParOf" srcId="{98057B3A-DAC4-4E08-8E47-E12A63E5D0CE}" destId="{6DC2C6E5-F214-468F-950A-D67AB9533483}" srcOrd="0" destOrd="0" presId="urn:microsoft.com/office/officeart/2005/8/layout/process5"/>
    <dgm:cxn modelId="{FDEEA527-28AE-446E-B34A-C1BCC5510127}" type="presParOf" srcId="{95D9FDA8-B649-4773-8CCB-CA88DFA19567}" destId="{1CA9D8C3-DAED-44ED-91E7-7471AE0986AC}" srcOrd="4" destOrd="0" presId="urn:microsoft.com/office/officeart/2005/8/layout/process5"/>
    <dgm:cxn modelId="{85DC421E-533C-4D3E-A4AE-BCAD718ECFA4}" type="presParOf" srcId="{95D9FDA8-B649-4773-8CCB-CA88DFA19567}" destId="{12DA159F-A728-4D06-93F5-1527CC8A87AB}" srcOrd="5" destOrd="0" presId="urn:microsoft.com/office/officeart/2005/8/layout/process5"/>
    <dgm:cxn modelId="{824D1A73-0379-4976-AA0E-723B6421121A}" type="presParOf" srcId="{12DA159F-A728-4D06-93F5-1527CC8A87AB}" destId="{B143B260-3C82-4580-8315-A58659ECD7F6}" srcOrd="0" destOrd="0" presId="urn:microsoft.com/office/officeart/2005/8/layout/process5"/>
    <dgm:cxn modelId="{B3D781F0-E954-40CA-9203-B1D36C422712}" type="presParOf" srcId="{95D9FDA8-B649-4773-8CCB-CA88DFA19567}" destId="{49670AC0-9395-4C47-B305-EA1DFF7D2D96}" srcOrd="6" destOrd="0" presId="urn:microsoft.com/office/officeart/2005/8/layout/process5"/>
    <dgm:cxn modelId="{7DED8D9F-A113-49BD-8994-1248813CC130}" type="presParOf" srcId="{95D9FDA8-B649-4773-8CCB-CA88DFA19567}" destId="{4C72681B-8044-414C-BEBB-DB9B946ABFE6}" srcOrd="7" destOrd="0" presId="urn:microsoft.com/office/officeart/2005/8/layout/process5"/>
    <dgm:cxn modelId="{78D6C941-E435-456D-BCE8-02787CABCF3D}" type="presParOf" srcId="{4C72681B-8044-414C-BEBB-DB9B946ABFE6}" destId="{0816DD8E-9605-4923-87A1-5DB464469A05}" srcOrd="0" destOrd="0" presId="urn:microsoft.com/office/officeart/2005/8/layout/process5"/>
    <dgm:cxn modelId="{27A31721-5693-41E1-AFEC-B6C84F8B4BEA}" type="presParOf" srcId="{95D9FDA8-B649-4773-8CCB-CA88DFA19567}" destId="{B2400D04-A559-4366-A724-CE752416C73E}" srcOrd="8" destOrd="0" presId="urn:microsoft.com/office/officeart/2005/8/layout/process5"/>
    <dgm:cxn modelId="{0577BCAD-5103-402E-BB25-DEADE1F64E6A}" type="presParOf" srcId="{95D9FDA8-B649-4773-8CCB-CA88DFA19567}" destId="{3B563FA9-B471-49E8-A67E-3A6D8537B07A}" srcOrd="9" destOrd="0" presId="urn:microsoft.com/office/officeart/2005/8/layout/process5"/>
    <dgm:cxn modelId="{3D695E7C-58CE-467A-856A-C7CE25C408EF}" type="presParOf" srcId="{3B563FA9-B471-49E8-A67E-3A6D8537B07A}" destId="{E13DB2DB-21D2-4DE7-8826-0D84DF3FCEA8}" srcOrd="0" destOrd="0" presId="urn:microsoft.com/office/officeart/2005/8/layout/process5"/>
    <dgm:cxn modelId="{3F37061B-826E-4EDF-86DF-4EB07AF3FD60}" type="presParOf" srcId="{95D9FDA8-B649-4773-8CCB-CA88DFA19567}" destId="{74BEF885-7D31-464A-A028-BA579204B71A}" srcOrd="10" destOrd="0" presId="urn:microsoft.com/office/officeart/2005/8/layout/process5"/>
    <dgm:cxn modelId="{EBA71DB6-CE61-4B67-860A-C5D04B65427B}" type="presParOf" srcId="{95D9FDA8-B649-4773-8CCB-CA88DFA19567}" destId="{419B622B-D73F-40BC-8ECC-BEAFC1C731F2}" srcOrd="11" destOrd="0" presId="urn:microsoft.com/office/officeart/2005/8/layout/process5"/>
    <dgm:cxn modelId="{741F8AC1-8EFA-45F6-8D56-7534DE5B3DAE}" type="presParOf" srcId="{419B622B-D73F-40BC-8ECC-BEAFC1C731F2}" destId="{D30BF44F-CC15-4A97-B492-11C338E9EE53}" srcOrd="0" destOrd="0" presId="urn:microsoft.com/office/officeart/2005/8/layout/process5"/>
    <dgm:cxn modelId="{8BB85EA2-3205-4300-B996-74B3093DC74F}" type="presParOf" srcId="{95D9FDA8-B649-4773-8CCB-CA88DFA19567}" destId="{40DE03BF-3124-4CA3-9D8C-E41BCCF5DDDD}" srcOrd="12" destOrd="0" presId="urn:microsoft.com/office/officeart/2005/8/layout/process5"/>
    <dgm:cxn modelId="{A1A9E6DA-A856-42F4-886E-CB03BC4AEBB4}" type="presParOf" srcId="{95D9FDA8-B649-4773-8CCB-CA88DFA19567}" destId="{72D6FB93-D3FE-42AF-9183-7FED4A74F192}" srcOrd="13" destOrd="0" presId="urn:microsoft.com/office/officeart/2005/8/layout/process5"/>
    <dgm:cxn modelId="{FEAFB2F5-D5BF-4B46-BC36-E3BD1A52BDBB}" type="presParOf" srcId="{72D6FB93-D3FE-42AF-9183-7FED4A74F192}" destId="{6832BDF3-30F9-4251-8CD4-CCA99CF2C657}" srcOrd="0" destOrd="0" presId="urn:microsoft.com/office/officeart/2005/8/layout/process5"/>
    <dgm:cxn modelId="{A6CE04A9-BD3D-4370-A216-A4F88830CA80}"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F57F02"/>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04246233-AF74-4E9D-A7AD-07EB479DB5F2}" type="presOf" srcId="{B55C1D60-54F6-4DAA-BCDD-79E513FFCDA6}" destId="{4C72681B-8044-414C-BEBB-DB9B946ABFE6}" srcOrd="0" destOrd="0" presId="urn:microsoft.com/office/officeart/2005/8/layout/process5"/>
    <dgm:cxn modelId="{FCFD188D-804E-4070-B0B8-31196D1BB441}" type="presOf" srcId="{2A9FF97E-290F-4445-BE33-D76557ACF3A7}" destId="{419B622B-D73F-40BC-8ECC-BEAFC1C731F2}" srcOrd="0" destOrd="0" presId="urn:microsoft.com/office/officeart/2005/8/layout/process5"/>
    <dgm:cxn modelId="{214F885E-51C3-43E4-9448-0042C40B8B9C}" type="presOf" srcId="{B557A270-9EF5-42E3-84DC-C6CD5FB19082}" destId="{72D6FB93-D3FE-42AF-9183-7FED4A74F192}"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F0CD3D5D-C607-41BE-936C-0855C11EBC29}" type="presOf" srcId="{7718ADD6-B42A-41D0-9AA2-369C4BFC7B50}" destId="{A2F69FCF-665E-4670-9C1C-94CCC95E7BD0}" srcOrd="1" destOrd="0" presId="urn:microsoft.com/office/officeart/2005/8/layout/process5"/>
    <dgm:cxn modelId="{DA9405FF-886B-4A5A-9723-229162040011}" type="presOf" srcId="{8B3CCE80-F7FD-4481-9E33-0700DB077FB6}" destId="{12DA159F-A728-4D06-93F5-1527CC8A87AB}" srcOrd="0" destOrd="0" presId="urn:microsoft.com/office/officeart/2005/8/layout/process5"/>
    <dgm:cxn modelId="{83A025B6-5314-4C5F-B3AD-92DE21DED307}" type="presOf" srcId="{7718ADD6-B42A-41D0-9AA2-369C4BFC7B50}" destId="{E196D4AC-FE99-40FB-8303-1DD8ECD20E03}"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B01EC198-FD05-4B80-B74B-3B3F99CE8A69}" type="presOf" srcId="{15BFA92F-808E-4C80-AAEC-23E6C761E3E1}" destId="{E13DB2DB-21D2-4DE7-8826-0D84DF3FCEA8}" srcOrd="1" destOrd="0" presId="urn:microsoft.com/office/officeart/2005/8/layout/process5"/>
    <dgm:cxn modelId="{1E48B5A0-F30C-493A-B2F7-56232B4600BB}" type="presOf" srcId="{78805A88-4EBA-4D77-934E-B98241C23145}" destId="{8C8C5E6E-6F80-43BC-A8CC-9A3F37350848}"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56AEA98F-7CD0-472F-9F2B-4B3DA5E82B81}" type="presOf" srcId="{A4BABA41-D51E-4E83-A156-45DDA1215A26}" destId="{95D9FDA8-B649-4773-8CCB-CA88DFA19567}" srcOrd="0" destOrd="0" presId="urn:microsoft.com/office/officeart/2005/8/layout/process5"/>
    <dgm:cxn modelId="{311BC918-0486-423D-9D6E-455718E20508}" type="presOf" srcId="{D236E08F-5003-4E74-B9F3-B4A957FBBEF6}" destId="{49670AC0-9395-4C47-B305-EA1DFF7D2D96}"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D2366EBA-0233-42BF-9181-27E095E73162}" type="presOf" srcId="{2A9FF97E-290F-4445-BE33-D76557ACF3A7}" destId="{D30BF44F-CC15-4A97-B492-11C338E9EE53}" srcOrd="1" destOrd="0" presId="urn:microsoft.com/office/officeart/2005/8/layout/process5"/>
    <dgm:cxn modelId="{927DA343-8A43-4217-B0FF-234E151AE195}" type="presOf" srcId="{E674A241-57D8-422E-B418-E2E91E33B08E}" destId="{86AEED7D-BD74-47BC-BD21-87F43614430F}" srcOrd="0" destOrd="0" presId="urn:microsoft.com/office/officeart/2005/8/layout/process5"/>
    <dgm:cxn modelId="{0DF467E7-7F1C-48C1-AF55-48E6708833CA}" type="presOf" srcId="{BBC9EB1D-5701-491C-9D6D-491A39982B4B}" destId="{74BEF885-7D31-464A-A028-BA579204B71A}" srcOrd="0" destOrd="0" presId="urn:microsoft.com/office/officeart/2005/8/layout/process5"/>
    <dgm:cxn modelId="{0DE3760A-91F7-4A22-9ECF-04766E91C533}" type="presOf" srcId="{FAC9536E-8372-404D-8EB5-DD4D70A807DC}" destId="{B2400D04-A559-4366-A724-CE752416C73E}"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4CD64215-0940-4756-96FC-6030D35D4DEF}" type="presOf" srcId="{A99C3807-7117-4043-8034-D87CD9263E6E}" destId="{1CA9D8C3-DAED-44ED-91E7-7471AE0986AC}" srcOrd="0" destOrd="0" presId="urn:microsoft.com/office/officeart/2005/8/layout/process5"/>
    <dgm:cxn modelId="{1D06C7C7-C0B2-4272-84E7-ACC34A3AA6B8}" type="presOf" srcId="{A32641FE-43D1-4CCC-BABB-4AB6E26EC554}" destId="{A2FB421E-EC05-4A1B-99E6-DB13317DE0F6}" srcOrd="0" destOrd="0" presId="urn:microsoft.com/office/officeart/2005/8/layout/process5"/>
    <dgm:cxn modelId="{FFFF3F75-DB97-4D28-AC60-017C5E6C1B28}" type="presOf" srcId="{15BFA92F-808E-4C80-AAEC-23E6C761E3E1}" destId="{3B563FA9-B471-49E8-A67E-3A6D8537B07A}" srcOrd="0" destOrd="0" presId="urn:microsoft.com/office/officeart/2005/8/layout/process5"/>
    <dgm:cxn modelId="{085C05CB-46B8-4578-9220-29F0A1BF34D3}" type="presOf" srcId="{B55C1D60-54F6-4DAA-BCDD-79E513FFCDA6}" destId="{0816DD8E-9605-4923-87A1-5DB464469A05}" srcOrd="1" destOrd="0" presId="urn:microsoft.com/office/officeart/2005/8/layout/process5"/>
    <dgm:cxn modelId="{58C55AC8-B398-47A2-AA97-36B3E74E38C7}" type="presOf" srcId="{8B3CCE80-F7FD-4481-9E33-0700DB077FB6}" destId="{B143B260-3C82-4580-8315-A58659ECD7F6}" srcOrd="1"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1C98CB1D-B200-43DC-AD01-215DECDB0765}" type="presOf" srcId="{959208E5-AD1B-4511-8729-5CF7A5812F77}" destId="{98057B3A-DAC4-4E08-8E47-E12A63E5D0CE}" srcOrd="0" destOrd="0" presId="urn:microsoft.com/office/officeart/2005/8/layout/process5"/>
    <dgm:cxn modelId="{0D71EE79-439C-4144-81B4-CE8CC37E15BA}" type="presOf" srcId="{959208E5-AD1B-4511-8729-5CF7A5812F77}" destId="{6DC2C6E5-F214-468F-950A-D67AB9533483}" srcOrd="1" destOrd="0" presId="urn:microsoft.com/office/officeart/2005/8/layout/process5"/>
    <dgm:cxn modelId="{9D430FE6-6CBD-4C9E-A7E6-8AAE97343331}" type="presOf" srcId="{F25DA34D-C405-417E-8AE5-196EA58ECD0A}" destId="{40DE03BF-3124-4CA3-9D8C-E41BCCF5DDDD}" srcOrd="0" destOrd="0" presId="urn:microsoft.com/office/officeart/2005/8/layout/process5"/>
    <dgm:cxn modelId="{498D7D72-8436-4F6E-9C3C-86274B1ECE5C}" type="presOf" srcId="{B557A270-9EF5-42E3-84DC-C6CD5FB19082}" destId="{6832BDF3-30F9-4251-8CD4-CCA99CF2C657}" srcOrd="1"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A983F588-C03A-42C5-B0CF-290B3551DE9B}" type="presParOf" srcId="{95D9FDA8-B649-4773-8CCB-CA88DFA19567}" destId="{86AEED7D-BD74-47BC-BD21-87F43614430F}" srcOrd="0" destOrd="0" presId="urn:microsoft.com/office/officeart/2005/8/layout/process5"/>
    <dgm:cxn modelId="{28193AF9-DBF1-4E66-8738-B685ED914EB6}" type="presParOf" srcId="{95D9FDA8-B649-4773-8CCB-CA88DFA19567}" destId="{E196D4AC-FE99-40FB-8303-1DD8ECD20E03}" srcOrd="1" destOrd="0" presId="urn:microsoft.com/office/officeart/2005/8/layout/process5"/>
    <dgm:cxn modelId="{3508B0B0-A0D6-4426-BA34-6621E94B91BB}" type="presParOf" srcId="{E196D4AC-FE99-40FB-8303-1DD8ECD20E03}" destId="{A2F69FCF-665E-4670-9C1C-94CCC95E7BD0}" srcOrd="0" destOrd="0" presId="urn:microsoft.com/office/officeart/2005/8/layout/process5"/>
    <dgm:cxn modelId="{89FD1AD5-2F5F-4F47-B13F-7220F1171EDD}" type="presParOf" srcId="{95D9FDA8-B649-4773-8CCB-CA88DFA19567}" destId="{8C8C5E6E-6F80-43BC-A8CC-9A3F37350848}" srcOrd="2" destOrd="0" presId="urn:microsoft.com/office/officeart/2005/8/layout/process5"/>
    <dgm:cxn modelId="{341A3E9F-ABB6-41CA-928D-578499156B67}" type="presParOf" srcId="{95D9FDA8-B649-4773-8CCB-CA88DFA19567}" destId="{98057B3A-DAC4-4E08-8E47-E12A63E5D0CE}" srcOrd="3" destOrd="0" presId="urn:microsoft.com/office/officeart/2005/8/layout/process5"/>
    <dgm:cxn modelId="{C27B0AC5-D9A4-443A-B429-DE1A7CEB4017}" type="presParOf" srcId="{98057B3A-DAC4-4E08-8E47-E12A63E5D0CE}" destId="{6DC2C6E5-F214-468F-950A-D67AB9533483}" srcOrd="0" destOrd="0" presId="urn:microsoft.com/office/officeart/2005/8/layout/process5"/>
    <dgm:cxn modelId="{7FE4A024-D434-481A-977E-17D14149C5CA}" type="presParOf" srcId="{95D9FDA8-B649-4773-8CCB-CA88DFA19567}" destId="{1CA9D8C3-DAED-44ED-91E7-7471AE0986AC}" srcOrd="4" destOrd="0" presId="urn:microsoft.com/office/officeart/2005/8/layout/process5"/>
    <dgm:cxn modelId="{E882A997-FC8D-4E51-B261-062892D82736}" type="presParOf" srcId="{95D9FDA8-B649-4773-8CCB-CA88DFA19567}" destId="{12DA159F-A728-4D06-93F5-1527CC8A87AB}" srcOrd="5" destOrd="0" presId="urn:microsoft.com/office/officeart/2005/8/layout/process5"/>
    <dgm:cxn modelId="{E8C474DE-A5D0-4B60-8726-A207DE44CD53}" type="presParOf" srcId="{12DA159F-A728-4D06-93F5-1527CC8A87AB}" destId="{B143B260-3C82-4580-8315-A58659ECD7F6}" srcOrd="0" destOrd="0" presId="urn:microsoft.com/office/officeart/2005/8/layout/process5"/>
    <dgm:cxn modelId="{37D324C1-DEB7-4A54-9211-EC32BEF4346D}" type="presParOf" srcId="{95D9FDA8-B649-4773-8CCB-CA88DFA19567}" destId="{49670AC0-9395-4C47-B305-EA1DFF7D2D96}" srcOrd="6" destOrd="0" presId="urn:microsoft.com/office/officeart/2005/8/layout/process5"/>
    <dgm:cxn modelId="{75CB7E56-2A6E-409D-8287-35C1ECA8F6CD}" type="presParOf" srcId="{95D9FDA8-B649-4773-8CCB-CA88DFA19567}" destId="{4C72681B-8044-414C-BEBB-DB9B946ABFE6}" srcOrd="7" destOrd="0" presId="urn:microsoft.com/office/officeart/2005/8/layout/process5"/>
    <dgm:cxn modelId="{499D617A-88F0-450F-9545-9C1DD1DF628B}" type="presParOf" srcId="{4C72681B-8044-414C-BEBB-DB9B946ABFE6}" destId="{0816DD8E-9605-4923-87A1-5DB464469A05}" srcOrd="0" destOrd="0" presId="urn:microsoft.com/office/officeart/2005/8/layout/process5"/>
    <dgm:cxn modelId="{2EC120BE-4B9F-4740-82EF-820A788A9DD7}" type="presParOf" srcId="{95D9FDA8-B649-4773-8CCB-CA88DFA19567}" destId="{B2400D04-A559-4366-A724-CE752416C73E}" srcOrd="8" destOrd="0" presId="urn:microsoft.com/office/officeart/2005/8/layout/process5"/>
    <dgm:cxn modelId="{6F6EF537-A2BA-4C2B-AAAC-0DDD1D5B5391}" type="presParOf" srcId="{95D9FDA8-B649-4773-8CCB-CA88DFA19567}" destId="{3B563FA9-B471-49E8-A67E-3A6D8537B07A}" srcOrd="9" destOrd="0" presId="urn:microsoft.com/office/officeart/2005/8/layout/process5"/>
    <dgm:cxn modelId="{4995E920-F351-4149-B12E-422496569FDD}" type="presParOf" srcId="{3B563FA9-B471-49E8-A67E-3A6D8537B07A}" destId="{E13DB2DB-21D2-4DE7-8826-0D84DF3FCEA8}" srcOrd="0" destOrd="0" presId="urn:microsoft.com/office/officeart/2005/8/layout/process5"/>
    <dgm:cxn modelId="{449BC718-C74C-4A5B-A863-62F3512145F5}" type="presParOf" srcId="{95D9FDA8-B649-4773-8CCB-CA88DFA19567}" destId="{74BEF885-7D31-464A-A028-BA579204B71A}" srcOrd="10" destOrd="0" presId="urn:microsoft.com/office/officeart/2005/8/layout/process5"/>
    <dgm:cxn modelId="{47026848-E0EE-4C17-81C2-BB07DA9F6326}" type="presParOf" srcId="{95D9FDA8-B649-4773-8CCB-CA88DFA19567}" destId="{419B622B-D73F-40BC-8ECC-BEAFC1C731F2}" srcOrd="11" destOrd="0" presId="urn:microsoft.com/office/officeart/2005/8/layout/process5"/>
    <dgm:cxn modelId="{810BB2BB-2593-420E-BC48-5663E92AFB28}" type="presParOf" srcId="{419B622B-D73F-40BC-8ECC-BEAFC1C731F2}" destId="{D30BF44F-CC15-4A97-B492-11C338E9EE53}" srcOrd="0" destOrd="0" presId="urn:microsoft.com/office/officeart/2005/8/layout/process5"/>
    <dgm:cxn modelId="{9B153834-110A-466E-96B3-0DC12799476F}" type="presParOf" srcId="{95D9FDA8-B649-4773-8CCB-CA88DFA19567}" destId="{40DE03BF-3124-4CA3-9D8C-E41BCCF5DDDD}" srcOrd="12" destOrd="0" presId="urn:microsoft.com/office/officeart/2005/8/layout/process5"/>
    <dgm:cxn modelId="{A1F79F15-1888-454B-890B-399CADB31517}" type="presParOf" srcId="{95D9FDA8-B649-4773-8CCB-CA88DFA19567}" destId="{72D6FB93-D3FE-42AF-9183-7FED4A74F192}" srcOrd="13" destOrd="0" presId="urn:microsoft.com/office/officeart/2005/8/layout/process5"/>
    <dgm:cxn modelId="{32BD7A94-E8D6-4870-B084-5AB54C7A269A}" type="presParOf" srcId="{72D6FB93-D3FE-42AF-9183-7FED4A74F192}" destId="{6832BDF3-30F9-4251-8CD4-CCA99CF2C657}" srcOrd="0" destOrd="0" presId="urn:microsoft.com/office/officeart/2005/8/layout/process5"/>
    <dgm:cxn modelId="{785BB199-DE1C-4A6F-8D5C-8F4BA3E2C83E}"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F57F02"/>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772B6B0C-2410-4AE1-8E67-0D077C36C275}" type="presOf" srcId="{A99C3807-7117-4043-8034-D87CD9263E6E}" destId="{1CA9D8C3-DAED-44ED-91E7-7471AE0986AC}" srcOrd="0" destOrd="0" presId="urn:microsoft.com/office/officeart/2005/8/layout/process5"/>
    <dgm:cxn modelId="{41FE097C-987C-4833-9B82-CD121A1838DD}" type="presOf" srcId="{8B3CCE80-F7FD-4481-9E33-0700DB077FB6}" destId="{B143B260-3C82-4580-8315-A58659ECD7F6}" srcOrd="1" destOrd="0" presId="urn:microsoft.com/office/officeart/2005/8/layout/process5"/>
    <dgm:cxn modelId="{A83281B6-FCCF-4670-8EAA-3F87CC480AFB}" type="presOf" srcId="{E674A241-57D8-422E-B418-E2E91E33B08E}" destId="{86AEED7D-BD74-47BC-BD21-87F43614430F}" srcOrd="0" destOrd="0" presId="urn:microsoft.com/office/officeart/2005/8/layout/process5"/>
    <dgm:cxn modelId="{C7203592-DD76-463F-B52D-55C77185482D}" type="presOf" srcId="{FAC9536E-8372-404D-8EB5-DD4D70A807DC}" destId="{B2400D04-A559-4366-A724-CE752416C73E}"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FCE249B6-BFC1-4BE3-9EA2-2996D7288C92}" type="presOf" srcId="{959208E5-AD1B-4511-8729-5CF7A5812F77}" destId="{98057B3A-DAC4-4E08-8E47-E12A63E5D0CE}" srcOrd="0" destOrd="0" presId="urn:microsoft.com/office/officeart/2005/8/layout/process5"/>
    <dgm:cxn modelId="{4F5F4EF2-5886-47EF-9BE6-B3DC16A1293C}" type="presOf" srcId="{7718ADD6-B42A-41D0-9AA2-369C4BFC7B50}" destId="{E196D4AC-FE99-40FB-8303-1DD8ECD20E03}" srcOrd="0" destOrd="0" presId="urn:microsoft.com/office/officeart/2005/8/layout/process5"/>
    <dgm:cxn modelId="{ECF62572-563E-4754-8238-BD720A3D8EC1}" type="presOf" srcId="{A32641FE-43D1-4CCC-BABB-4AB6E26EC554}" destId="{A2FB421E-EC05-4A1B-99E6-DB13317DE0F6}" srcOrd="0" destOrd="0" presId="urn:microsoft.com/office/officeart/2005/8/layout/process5"/>
    <dgm:cxn modelId="{07B9CF15-8A6B-44C8-8651-625B9765E695}" type="presOf" srcId="{15BFA92F-808E-4C80-AAEC-23E6C761E3E1}" destId="{3B563FA9-B471-49E8-A67E-3A6D8537B07A}" srcOrd="0" destOrd="0" presId="urn:microsoft.com/office/officeart/2005/8/layout/process5"/>
    <dgm:cxn modelId="{1F0203D8-BB1C-4AAC-9844-7138A03E7124}" type="presOf" srcId="{2A9FF97E-290F-4445-BE33-D76557ACF3A7}" destId="{419B622B-D73F-40BC-8ECC-BEAFC1C731F2}" srcOrd="0" destOrd="0" presId="urn:microsoft.com/office/officeart/2005/8/layout/process5"/>
    <dgm:cxn modelId="{FA79832E-D0DC-4BC9-ACEF-D58E3FF29E72}" type="presOf" srcId="{2A9FF97E-290F-4445-BE33-D76557ACF3A7}" destId="{D30BF44F-CC15-4A97-B492-11C338E9EE53}" srcOrd="1"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703A8F87-3C1E-4E1C-A03B-ECCFC89848AE}" srcId="{A4BABA41-D51E-4E83-A156-45DDA1215A26}" destId="{78805A88-4EBA-4D77-934E-B98241C23145}" srcOrd="1" destOrd="0" parTransId="{7D410EB0-1982-4A50-9C4D-864609E4FCA0}" sibTransId="{959208E5-AD1B-4511-8729-5CF7A5812F77}"/>
    <dgm:cxn modelId="{51988632-61DC-4D51-A3C0-041D269BE6E9}" type="presOf" srcId="{F25DA34D-C405-417E-8AE5-196EA58ECD0A}" destId="{40DE03BF-3124-4CA3-9D8C-E41BCCF5DDDD}" srcOrd="0" destOrd="0" presId="urn:microsoft.com/office/officeart/2005/8/layout/process5"/>
    <dgm:cxn modelId="{ACF61B0F-5A84-4C5D-9A88-7F177B423C67}" type="presOf" srcId="{959208E5-AD1B-4511-8729-5CF7A5812F77}" destId="{6DC2C6E5-F214-468F-950A-D67AB9533483}" srcOrd="1" destOrd="0" presId="urn:microsoft.com/office/officeart/2005/8/layout/process5"/>
    <dgm:cxn modelId="{52218718-5E3F-4C0F-B4CD-0B4CDBAA1C10}" type="presOf" srcId="{B557A270-9EF5-42E3-84DC-C6CD5FB19082}" destId="{6832BDF3-30F9-4251-8CD4-CCA99CF2C657}" srcOrd="1" destOrd="0" presId="urn:microsoft.com/office/officeart/2005/8/layout/process5"/>
    <dgm:cxn modelId="{9F010269-76F9-4C76-AC0D-E1B6E895B527}" type="presOf" srcId="{7718ADD6-B42A-41D0-9AA2-369C4BFC7B50}" destId="{A2F69FCF-665E-4670-9C1C-94CCC95E7BD0}" srcOrd="1"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FD92E54F-FC2E-4E47-84CB-5A23B3A8D77D}" type="presOf" srcId="{15BFA92F-808E-4C80-AAEC-23E6C761E3E1}" destId="{E13DB2DB-21D2-4DE7-8826-0D84DF3FCEA8}" srcOrd="1" destOrd="0" presId="urn:microsoft.com/office/officeart/2005/8/layout/process5"/>
    <dgm:cxn modelId="{61E2A9FB-DAE2-4BB0-8E5C-BE39A3F2B00C}" type="presOf" srcId="{D236E08F-5003-4E74-B9F3-B4A957FBBEF6}" destId="{49670AC0-9395-4C47-B305-EA1DFF7D2D96}" srcOrd="0" destOrd="0" presId="urn:microsoft.com/office/officeart/2005/8/layout/process5"/>
    <dgm:cxn modelId="{18B95CB7-15B4-41BE-B7C4-E108F0630CAE}" type="presOf" srcId="{B557A270-9EF5-42E3-84DC-C6CD5FB19082}" destId="{72D6FB93-D3FE-42AF-9183-7FED4A74F192}"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FB9E0475-8849-4CBE-9DAA-E3968C9940F6}" srcId="{A4BABA41-D51E-4E83-A156-45DDA1215A26}" destId="{E674A241-57D8-422E-B418-E2E91E33B08E}" srcOrd="0" destOrd="0" parTransId="{22C4403D-7AAF-48E9-925E-ABFF3605B070}" sibTransId="{7718ADD6-B42A-41D0-9AA2-369C4BFC7B50}"/>
    <dgm:cxn modelId="{1ED604CA-5CAA-41AE-BC70-C422546B1ECB}" type="presOf" srcId="{B55C1D60-54F6-4DAA-BCDD-79E513FFCDA6}" destId="{0816DD8E-9605-4923-87A1-5DB464469A05}" srcOrd="1" destOrd="0" presId="urn:microsoft.com/office/officeart/2005/8/layout/process5"/>
    <dgm:cxn modelId="{850CCC09-6DBF-41DF-B861-C85DB9DE0B74}" type="presOf" srcId="{8B3CCE80-F7FD-4481-9E33-0700DB077FB6}" destId="{12DA159F-A728-4D06-93F5-1527CC8A87AB}" srcOrd="0" destOrd="0" presId="urn:microsoft.com/office/officeart/2005/8/layout/process5"/>
    <dgm:cxn modelId="{A7A5FF48-A8BF-4313-B1A9-9B829097ACCD}" type="presOf" srcId="{B55C1D60-54F6-4DAA-BCDD-79E513FFCDA6}" destId="{4C72681B-8044-414C-BEBB-DB9B946ABFE6}"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71A416A3-56BF-4DAE-8203-FDC888424F05}" type="presOf" srcId="{78805A88-4EBA-4D77-934E-B98241C23145}" destId="{8C8C5E6E-6F80-43BC-A8CC-9A3F37350848}"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C9B9FA22-D771-4103-9E8B-C7FE4FBB0C68}" type="presOf" srcId="{BBC9EB1D-5701-491C-9D6D-491A39982B4B}" destId="{74BEF885-7D31-464A-A028-BA579204B71A}" srcOrd="0" destOrd="0" presId="urn:microsoft.com/office/officeart/2005/8/layout/process5"/>
    <dgm:cxn modelId="{76894EB3-811A-4352-BEEF-2B4B8CC5128B}" type="presOf" srcId="{A4BABA41-D51E-4E83-A156-45DDA1215A26}" destId="{95D9FDA8-B649-4773-8CCB-CA88DFA19567}" srcOrd="0" destOrd="0" presId="urn:microsoft.com/office/officeart/2005/8/layout/process5"/>
    <dgm:cxn modelId="{23D75BD2-EF51-49A9-9FE3-37B03C181FEF}" type="presParOf" srcId="{95D9FDA8-B649-4773-8CCB-CA88DFA19567}" destId="{86AEED7D-BD74-47BC-BD21-87F43614430F}" srcOrd="0" destOrd="0" presId="urn:microsoft.com/office/officeart/2005/8/layout/process5"/>
    <dgm:cxn modelId="{B2455EDF-094C-4869-85ED-D1D2A81B83D3}" type="presParOf" srcId="{95D9FDA8-B649-4773-8CCB-CA88DFA19567}" destId="{E196D4AC-FE99-40FB-8303-1DD8ECD20E03}" srcOrd="1" destOrd="0" presId="urn:microsoft.com/office/officeart/2005/8/layout/process5"/>
    <dgm:cxn modelId="{C0409115-83A9-47A0-91BC-2C14F5D31298}" type="presParOf" srcId="{E196D4AC-FE99-40FB-8303-1DD8ECD20E03}" destId="{A2F69FCF-665E-4670-9C1C-94CCC95E7BD0}" srcOrd="0" destOrd="0" presId="urn:microsoft.com/office/officeart/2005/8/layout/process5"/>
    <dgm:cxn modelId="{E4A4F04C-0C5A-4BF4-8A9E-6E7411E49068}" type="presParOf" srcId="{95D9FDA8-B649-4773-8CCB-CA88DFA19567}" destId="{8C8C5E6E-6F80-43BC-A8CC-9A3F37350848}" srcOrd="2" destOrd="0" presId="urn:microsoft.com/office/officeart/2005/8/layout/process5"/>
    <dgm:cxn modelId="{65C05753-D231-40FD-BA73-B39654A82057}" type="presParOf" srcId="{95D9FDA8-B649-4773-8CCB-CA88DFA19567}" destId="{98057B3A-DAC4-4E08-8E47-E12A63E5D0CE}" srcOrd="3" destOrd="0" presId="urn:microsoft.com/office/officeart/2005/8/layout/process5"/>
    <dgm:cxn modelId="{56B14DA2-26A1-4C78-A0C3-1B5280965879}" type="presParOf" srcId="{98057B3A-DAC4-4E08-8E47-E12A63E5D0CE}" destId="{6DC2C6E5-F214-468F-950A-D67AB9533483}" srcOrd="0" destOrd="0" presId="urn:microsoft.com/office/officeart/2005/8/layout/process5"/>
    <dgm:cxn modelId="{763AE09D-6FD3-4033-8F9C-045D61FC169D}" type="presParOf" srcId="{95D9FDA8-B649-4773-8CCB-CA88DFA19567}" destId="{1CA9D8C3-DAED-44ED-91E7-7471AE0986AC}" srcOrd="4" destOrd="0" presId="urn:microsoft.com/office/officeart/2005/8/layout/process5"/>
    <dgm:cxn modelId="{A1621781-1374-4A29-BE11-86803D1C65AA}" type="presParOf" srcId="{95D9FDA8-B649-4773-8CCB-CA88DFA19567}" destId="{12DA159F-A728-4D06-93F5-1527CC8A87AB}" srcOrd="5" destOrd="0" presId="urn:microsoft.com/office/officeart/2005/8/layout/process5"/>
    <dgm:cxn modelId="{4BFB6722-D3EB-4320-A1EB-B307C30A6AF2}" type="presParOf" srcId="{12DA159F-A728-4D06-93F5-1527CC8A87AB}" destId="{B143B260-3C82-4580-8315-A58659ECD7F6}" srcOrd="0" destOrd="0" presId="urn:microsoft.com/office/officeart/2005/8/layout/process5"/>
    <dgm:cxn modelId="{180F4C2A-FD23-4C2A-9FC9-84278045B19B}" type="presParOf" srcId="{95D9FDA8-B649-4773-8CCB-CA88DFA19567}" destId="{49670AC0-9395-4C47-B305-EA1DFF7D2D96}" srcOrd="6" destOrd="0" presId="urn:microsoft.com/office/officeart/2005/8/layout/process5"/>
    <dgm:cxn modelId="{1EA239E9-CD16-4959-B006-F285162EF43D}" type="presParOf" srcId="{95D9FDA8-B649-4773-8CCB-CA88DFA19567}" destId="{4C72681B-8044-414C-BEBB-DB9B946ABFE6}" srcOrd="7" destOrd="0" presId="urn:microsoft.com/office/officeart/2005/8/layout/process5"/>
    <dgm:cxn modelId="{D2396212-358D-4D1F-A73E-1B4FF4BEE130}" type="presParOf" srcId="{4C72681B-8044-414C-BEBB-DB9B946ABFE6}" destId="{0816DD8E-9605-4923-87A1-5DB464469A05}" srcOrd="0" destOrd="0" presId="urn:microsoft.com/office/officeart/2005/8/layout/process5"/>
    <dgm:cxn modelId="{4B541191-DFF3-48C8-A3C2-CD8D450F6E68}" type="presParOf" srcId="{95D9FDA8-B649-4773-8CCB-CA88DFA19567}" destId="{B2400D04-A559-4366-A724-CE752416C73E}" srcOrd="8" destOrd="0" presId="urn:microsoft.com/office/officeart/2005/8/layout/process5"/>
    <dgm:cxn modelId="{7D60D6CF-2A8E-4648-AFE5-7E2482EF4075}" type="presParOf" srcId="{95D9FDA8-B649-4773-8CCB-CA88DFA19567}" destId="{3B563FA9-B471-49E8-A67E-3A6D8537B07A}" srcOrd="9" destOrd="0" presId="urn:microsoft.com/office/officeart/2005/8/layout/process5"/>
    <dgm:cxn modelId="{2BFBCC2C-912A-477B-AAA0-EB3E80F8AF55}" type="presParOf" srcId="{3B563FA9-B471-49E8-A67E-3A6D8537B07A}" destId="{E13DB2DB-21D2-4DE7-8826-0D84DF3FCEA8}" srcOrd="0" destOrd="0" presId="urn:microsoft.com/office/officeart/2005/8/layout/process5"/>
    <dgm:cxn modelId="{1DA8CEAA-839D-4D5E-A8D2-4568F789740D}" type="presParOf" srcId="{95D9FDA8-B649-4773-8CCB-CA88DFA19567}" destId="{74BEF885-7D31-464A-A028-BA579204B71A}" srcOrd="10" destOrd="0" presId="urn:microsoft.com/office/officeart/2005/8/layout/process5"/>
    <dgm:cxn modelId="{E791FE6B-BCCD-492D-8DA3-AF121986BA8E}" type="presParOf" srcId="{95D9FDA8-B649-4773-8CCB-CA88DFA19567}" destId="{419B622B-D73F-40BC-8ECC-BEAFC1C731F2}" srcOrd="11" destOrd="0" presId="urn:microsoft.com/office/officeart/2005/8/layout/process5"/>
    <dgm:cxn modelId="{D056A154-F425-46A4-9D14-5DA592DCBD48}" type="presParOf" srcId="{419B622B-D73F-40BC-8ECC-BEAFC1C731F2}" destId="{D30BF44F-CC15-4A97-B492-11C338E9EE53}" srcOrd="0" destOrd="0" presId="urn:microsoft.com/office/officeart/2005/8/layout/process5"/>
    <dgm:cxn modelId="{7C727A9A-8C1E-40F6-BC65-A2376CEE7207}" type="presParOf" srcId="{95D9FDA8-B649-4773-8CCB-CA88DFA19567}" destId="{40DE03BF-3124-4CA3-9D8C-E41BCCF5DDDD}" srcOrd="12" destOrd="0" presId="urn:microsoft.com/office/officeart/2005/8/layout/process5"/>
    <dgm:cxn modelId="{7A0C690D-FC9E-40B2-96D4-7B554082D946}" type="presParOf" srcId="{95D9FDA8-B649-4773-8CCB-CA88DFA19567}" destId="{72D6FB93-D3FE-42AF-9183-7FED4A74F192}" srcOrd="13" destOrd="0" presId="urn:microsoft.com/office/officeart/2005/8/layout/process5"/>
    <dgm:cxn modelId="{D7D8A0E7-E66D-4305-AF3A-6F303E0C4CC1}" type="presParOf" srcId="{72D6FB93-D3FE-42AF-9183-7FED4A74F192}" destId="{6832BDF3-30F9-4251-8CD4-CCA99CF2C657}" srcOrd="0" destOrd="0" presId="urn:microsoft.com/office/officeart/2005/8/layout/process5"/>
    <dgm:cxn modelId="{8B4CC9F7-2A42-41C9-BF27-769ADB4A73E9}"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F57F02"/>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96A4B183-FEC1-45D4-8D2C-5164B80E0D1D}" type="presOf" srcId="{959208E5-AD1B-4511-8729-5CF7A5812F77}" destId="{6DC2C6E5-F214-468F-950A-D67AB9533483}" srcOrd="1"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150AFA4E-F8DE-4428-903A-0CD6BA4ACD0B}" type="presOf" srcId="{B55C1D60-54F6-4DAA-BCDD-79E513FFCDA6}" destId="{0816DD8E-9605-4923-87A1-5DB464469A05}" srcOrd="1" destOrd="0" presId="urn:microsoft.com/office/officeart/2005/8/layout/process5"/>
    <dgm:cxn modelId="{7DE12961-3EA1-4C9A-9238-A94CDEA2156D}" type="presOf" srcId="{B55C1D60-54F6-4DAA-BCDD-79E513FFCDA6}" destId="{4C72681B-8044-414C-BEBB-DB9B946ABFE6}" srcOrd="0" destOrd="0" presId="urn:microsoft.com/office/officeart/2005/8/layout/process5"/>
    <dgm:cxn modelId="{A29B68CC-2F8F-484D-9A28-CF290D4D98A0}" type="presOf" srcId="{2A9FF97E-290F-4445-BE33-D76557ACF3A7}" destId="{419B622B-D73F-40BC-8ECC-BEAFC1C731F2}"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2BEAE03B-C5D5-4228-95FB-18D822F11268}" type="presOf" srcId="{7718ADD6-B42A-41D0-9AA2-369C4BFC7B50}" destId="{A2F69FCF-665E-4670-9C1C-94CCC95E7BD0}" srcOrd="1"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DAEB2C27-01B8-4F01-8447-F0E81B97D83D}" type="presOf" srcId="{8B3CCE80-F7FD-4481-9E33-0700DB077FB6}" destId="{B143B260-3C82-4580-8315-A58659ECD7F6}" srcOrd="1" destOrd="0" presId="urn:microsoft.com/office/officeart/2005/8/layout/process5"/>
    <dgm:cxn modelId="{1A19830F-335A-45FF-ABD6-EF4124B9B655}" type="presOf" srcId="{FAC9536E-8372-404D-8EB5-DD4D70A807DC}" destId="{B2400D04-A559-4366-A724-CE752416C73E}" srcOrd="0" destOrd="0" presId="urn:microsoft.com/office/officeart/2005/8/layout/process5"/>
    <dgm:cxn modelId="{B98F1AC0-B479-424E-8CB0-880A108E097E}" type="presOf" srcId="{BBC9EB1D-5701-491C-9D6D-491A39982B4B}" destId="{74BEF885-7D31-464A-A028-BA579204B71A}"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E1EA57A0-6D0D-4BA6-9C30-3F74E7C3430E}" type="presOf" srcId="{15BFA92F-808E-4C80-AAEC-23E6C761E3E1}" destId="{3B563FA9-B471-49E8-A67E-3A6D8537B07A}"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61AD7E95-AACB-4884-8B1A-99285A3B69E0}" type="presOf" srcId="{B557A270-9EF5-42E3-84DC-C6CD5FB19082}" destId="{72D6FB93-D3FE-42AF-9183-7FED4A74F192}" srcOrd="0" destOrd="0" presId="urn:microsoft.com/office/officeart/2005/8/layout/process5"/>
    <dgm:cxn modelId="{A3A2FF45-47A5-4DB4-949E-00D78ECB6B67}" type="presOf" srcId="{A99C3807-7117-4043-8034-D87CD9263E6E}" destId="{1CA9D8C3-DAED-44ED-91E7-7471AE0986AC}" srcOrd="0" destOrd="0" presId="urn:microsoft.com/office/officeart/2005/8/layout/process5"/>
    <dgm:cxn modelId="{17503F4D-09D5-474B-BF0D-D24AE5D4D3C2}" type="presOf" srcId="{A4BABA41-D51E-4E83-A156-45DDA1215A26}" destId="{95D9FDA8-B649-4773-8CCB-CA88DFA19567}" srcOrd="0" destOrd="0" presId="urn:microsoft.com/office/officeart/2005/8/layout/process5"/>
    <dgm:cxn modelId="{D4A8120F-417A-4FBA-8B77-129201EE29D7}" type="presOf" srcId="{78805A88-4EBA-4D77-934E-B98241C23145}" destId="{8C8C5E6E-6F80-43BC-A8CC-9A3F37350848}" srcOrd="0" destOrd="0" presId="urn:microsoft.com/office/officeart/2005/8/layout/process5"/>
    <dgm:cxn modelId="{216A45CC-80ED-4357-9F8A-8DFF8821A615}" type="presOf" srcId="{B557A270-9EF5-42E3-84DC-C6CD5FB19082}" destId="{6832BDF3-30F9-4251-8CD4-CCA99CF2C657}" srcOrd="1" destOrd="0" presId="urn:microsoft.com/office/officeart/2005/8/layout/process5"/>
    <dgm:cxn modelId="{D58F2A4B-8B30-493A-9BCA-BC08E08D1ADF}" type="presOf" srcId="{7718ADD6-B42A-41D0-9AA2-369C4BFC7B50}" destId="{E196D4AC-FE99-40FB-8303-1DD8ECD20E03}" srcOrd="0" destOrd="0" presId="urn:microsoft.com/office/officeart/2005/8/layout/process5"/>
    <dgm:cxn modelId="{95A6C426-BC1C-4775-9C41-EFD062AFB99B}" type="presOf" srcId="{959208E5-AD1B-4511-8729-5CF7A5812F77}" destId="{98057B3A-DAC4-4E08-8E47-E12A63E5D0CE}"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C3BFA85C-4657-4735-8D57-535B2DBE0C2C}" type="presOf" srcId="{2A9FF97E-290F-4445-BE33-D76557ACF3A7}" destId="{D30BF44F-CC15-4A97-B492-11C338E9EE53}" srcOrd="1" destOrd="0" presId="urn:microsoft.com/office/officeart/2005/8/layout/process5"/>
    <dgm:cxn modelId="{9CE8B8A2-304E-47FA-9E4F-0E1A2291546D}" type="presOf" srcId="{D236E08F-5003-4E74-B9F3-B4A957FBBEF6}" destId="{49670AC0-9395-4C47-B305-EA1DFF7D2D96}" srcOrd="0" destOrd="0" presId="urn:microsoft.com/office/officeart/2005/8/layout/process5"/>
    <dgm:cxn modelId="{3558A60E-318D-49BD-94DD-9771B65F9701}" type="presOf" srcId="{F25DA34D-C405-417E-8AE5-196EA58ECD0A}" destId="{40DE03BF-3124-4CA3-9D8C-E41BCCF5DDDD}" srcOrd="0" destOrd="0" presId="urn:microsoft.com/office/officeart/2005/8/layout/process5"/>
    <dgm:cxn modelId="{775DAE0B-B082-4B55-8E50-94FE58CD100C}" type="presOf" srcId="{15BFA92F-808E-4C80-AAEC-23E6C761E3E1}" destId="{E13DB2DB-21D2-4DE7-8826-0D84DF3FCEA8}" srcOrd="1" destOrd="0" presId="urn:microsoft.com/office/officeart/2005/8/layout/process5"/>
    <dgm:cxn modelId="{20D1B410-4030-4B61-8963-E2C5737E9ED1}" type="presOf" srcId="{A32641FE-43D1-4CCC-BABB-4AB6E26EC554}" destId="{A2FB421E-EC05-4A1B-99E6-DB13317DE0F6}" srcOrd="0" destOrd="0" presId="urn:microsoft.com/office/officeart/2005/8/layout/process5"/>
    <dgm:cxn modelId="{8AD639DA-A2AD-477C-BFD4-28339327FBFD}" type="presOf" srcId="{8B3CCE80-F7FD-4481-9E33-0700DB077FB6}" destId="{12DA159F-A728-4D06-93F5-1527CC8A87AB}"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E44393E3-C076-4189-A3CE-8268857C4D86}" type="presOf" srcId="{E674A241-57D8-422E-B418-E2E91E33B08E}" destId="{86AEED7D-BD74-47BC-BD21-87F43614430F}" srcOrd="0" destOrd="0" presId="urn:microsoft.com/office/officeart/2005/8/layout/process5"/>
    <dgm:cxn modelId="{86F62267-A001-4F53-8298-B689ACEC20AE}" type="presParOf" srcId="{95D9FDA8-B649-4773-8CCB-CA88DFA19567}" destId="{86AEED7D-BD74-47BC-BD21-87F43614430F}" srcOrd="0" destOrd="0" presId="urn:microsoft.com/office/officeart/2005/8/layout/process5"/>
    <dgm:cxn modelId="{A11EEAE0-1812-4B07-8081-1FA2EF6731DF}" type="presParOf" srcId="{95D9FDA8-B649-4773-8CCB-CA88DFA19567}" destId="{E196D4AC-FE99-40FB-8303-1DD8ECD20E03}" srcOrd="1" destOrd="0" presId="urn:microsoft.com/office/officeart/2005/8/layout/process5"/>
    <dgm:cxn modelId="{2E9F466B-31D6-4E8A-A66F-A62E949A1FD5}" type="presParOf" srcId="{E196D4AC-FE99-40FB-8303-1DD8ECD20E03}" destId="{A2F69FCF-665E-4670-9C1C-94CCC95E7BD0}" srcOrd="0" destOrd="0" presId="urn:microsoft.com/office/officeart/2005/8/layout/process5"/>
    <dgm:cxn modelId="{DE4C8673-C172-4B7C-A537-C090B602252B}" type="presParOf" srcId="{95D9FDA8-B649-4773-8CCB-CA88DFA19567}" destId="{8C8C5E6E-6F80-43BC-A8CC-9A3F37350848}" srcOrd="2" destOrd="0" presId="urn:microsoft.com/office/officeart/2005/8/layout/process5"/>
    <dgm:cxn modelId="{0685034E-661F-4F96-A118-0847BDEBD9E2}" type="presParOf" srcId="{95D9FDA8-B649-4773-8CCB-CA88DFA19567}" destId="{98057B3A-DAC4-4E08-8E47-E12A63E5D0CE}" srcOrd="3" destOrd="0" presId="urn:microsoft.com/office/officeart/2005/8/layout/process5"/>
    <dgm:cxn modelId="{72700EC2-4637-4C91-83EA-AC8F25CCD338}" type="presParOf" srcId="{98057B3A-DAC4-4E08-8E47-E12A63E5D0CE}" destId="{6DC2C6E5-F214-468F-950A-D67AB9533483}" srcOrd="0" destOrd="0" presId="urn:microsoft.com/office/officeart/2005/8/layout/process5"/>
    <dgm:cxn modelId="{0F91F6E6-ED69-4A74-AC7B-025C796F777B}" type="presParOf" srcId="{95D9FDA8-B649-4773-8CCB-CA88DFA19567}" destId="{1CA9D8C3-DAED-44ED-91E7-7471AE0986AC}" srcOrd="4" destOrd="0" presId="urn:microsoft.com/office/officeart/2005/8/layout/process5"/>
    <dgm:cxn modelId="{89CD4049-E0BA-4CED-ACA5-5654EBE5F4C9}" type="presParOf" srcId="{95D9FDA8-B649-4773-8CCB-CA88DFA19567}" destId="{12DA159F-A728-4D06-93F5-1527CC8A87AB}" srcOrd="5" destOrd="0" presId="urn:microsoft.com/office/officeart/2005/8/layout/process5"/>
    <dgm:cxn modelId="{596C0A58-6D3D-4E70-9DB7-C9F171013237}" type="presParOf" srcId="{12DA159F-A728-4D06-93F5-1527CC8A87AB}" destId="{B143B260-3C82-4580-8315-A58659ECD7F6}" srcOrd="0" destOrd="0" presId="urn:microsoft.com/office/officeart/2005/8/layout/process5"/>
    <dgm:cxn modelId="{1280E24F-A318-43C3-8B27-FE49EDF756C6}" type="presParOf" srcId="{95D9FDA8-B649-4773-8CCB-CA88DFA19567}" destId="{49670AC0-9395-4C47-B305-EA1DFF7D2D96}" srcOrd="6" destOrd="0" presId="urn:microsoft.com/office/officeart/2005/8/layout/process5"/>
    <dgm:cxn modelId="{6D00393B-FABF-4481-871E-A5AA51DC33C4}" type="presParOf" srcId="{95D9FDA8-B649-4773-8CCB-CA88DFA19567}" destId="{4C72681B-8044-414C-BEBB-DB9B946ABFE6}" srcOrd="7" destOrd="0" presId="urn:microsoft.com/office/officeart/2005/8/layout/process5"/>
    <dgm:cxn modelId="{761B0B30-4469-4775-876B-0FE91B9F79D7}" type="presParOf" srcId="{4C72681B-8044-414C-BEBB-DB9B946ABFE6}" destId="{0816DD8E-9605-4923-87A1-5DB464469A05}" srcOrd="0" destOrd="0" presId="urn:microsoft.com/office/officeart/2005/8/layout/process5"/>
    <dgm:cxn modelId="{A957AE0C-256A-4EF5-8089-B33F6A0CA1E0}" type="presParOf" srcId="{95D9FDA8-B649-4773-8CCB-CA88DFA19567}" destId="{B2400D04-A559-4366-A724-CE752416C73E}" srcOrd="8" destOrd="0" presId="urn:microsoft.com/office/officeart/2005/8/layout/process5"/>
    <dgm:cxn modelId="{00B1D664-29A5-4B1C-8862-045A3725F64D}" type="presParOf" srcId="{95D9FDA8-B649-4773-8CCB-CA88DFA19567}" destId="{3B563FA9-B471-49E8-A67E-3A6D8537B07A}" srcOrd="9" destOrd="0" presId="urn:microsoft.com/office/officeart/2005/8/layout/process5"/>
    <dgm:cxn modelId="{4C61B482-6900-4E9A-AC5D-519C63BC8386}" type="presParOf" srcId="{3B563FA9-B471-49E8-A67E-3A6D8537B07A}" destId="{E13DB2DB-21D2-4DE7-8826-0D84DF3FCEA8}" srcOrd="0" destOrd="0" presId="urn:microsoft.com/office/officeart/2005/8/layout/process5"/>
    <dgm:cxn modelId="{0D37A95D-F620-4846-8AF6-9DAED675E328}" type="presParOf" srcId="{95D9FDA8-B649-4773-8CCB-CA88DFA19567}" destId="{74BEF885-7D31-464A-A028-BA579204B71A}" srcOrd="10" destOrd="0" presId="urn:microsoft.com/office/officeart/2005/8/layout/process5"/>
    <dgm:cxn modelId="{6EEABABC-42AD-4343-8D32-FC8D6E454C5A}" type="presParOf" srcId="{95D9FDA8-B649-4773-8CCB-CA88DFA19567}" destId="{419B622B-D73F-40BC-8ECC-BEAFC1C731F2}" srcOrd="11" destOrd="0" presId="urn:microsoft.com/office/officeart/2005/8/layout/process5"/>
    <dgm:cxn modelId="{8B44AFF1-C88E-4094-BD2B-DA31F69B64B8}" type="presParOf" srcId="{419B622B-D73F-40BC-8ECC-BEAFC1C731F2}" destId="{D30BF44F-CC15-4A97-B492-11C338E9EE53}" srcOrd="0" destOrd="0" presId="urn:microsoft.com/office/officeart/2005/8/layout/process5"/>
    <dgm:cxn modelId="{33FE7933-26B3-48FD-8718-F9493B0B31BF}" type="presParOf" srcId="{95D9FDA8-B649-4773-8CCB-CA88DFA19567}" destId="{40DE03BF-3124-4CA3-9D8C-E41BCCF5DDDD}" srcOrd="12" destOrd="0" presId="urn:microsoft.com/office/officeart/2005/8/layout/process5"/>
    <dgm:cxn modelId="{919AE27C-D3A4-4874-BECD-7E20E93FB879}" type="presParOf" srcId="{95D9FDA8-B649-4773-8CCB-CA88DFA19567}" destId="{72D6FB93-D3FE-42AF-9183-7FED4A74F192}" srcOrd="13" destOrd="0" presId="urn:microsoft.com/office/officeart/2005/8/layout/process5"/>
    <dgm:cxn modelId="{1FC294EB-B663-4AFD-AB18-4B404330BAB5}" type="presParOf" srcId="{72D6FB93-D3FE-42AF-9183-7FED4A74F192}" destId="{6832BDF3-30F9-4251-8CD4-CCA99CF2C657}" srcOrd="0" destOrd="0" presId="urn:microsoft.com/office/officeart/2005/8/layout/process5"/>
    <dgm:cxn modelId="{43329492-F8D8-4ECC-B1BC-2AE4B5E9B67F}"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F57F02"/>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7F42EF35-2551-4A41-BC26-2C4CAA7A7ED2}" type="presOf" srcId="{B557A270-9EF5-42E3-84DC-C6CD5FB19082}" destId="{72D6FB93-D3FE-42AF-9183-7FED4A74F192}" srcOrd="0" destOrd="0" presId="urn:microsoft.com/office/officeart/2005/8/layout/process5"/>
    <dgm:cxn modelId="{2A314424-F05B-4AF9-AFE1-4D8D2B0CC3B3}" type="presOf" srcId="{7718ADD6-B42A-41D0-9AA2-369C4BFC7B50}" destId="{A2F69FCF-665E-4670-9C1C-94CCC95E7BD0}" srcOrd="1" destOrd="0" presId="urn:microsoft.com/office/officeart/2005/8/layout/process5"/>
    <dgm:cxn modelId="{ADB394B6-3AE7-44A4-AC9A-6DB832211B3C}" type="presOf" srcId="{7718ADD6-B42A-41D0-9AA2-369C4BFC7B50}" destId="{E196D4AC-FE99-40FB-8303-1DD8ECD20E03}" srcOrd="0" destOrd="0" presId="urn:microsoft.com/office/officeart/2005/8/layout/process5"/>
    <dgm:cxn modelId="{308940A5-79CA-4442-8823-0AA2E0376D4A}" type="presOf" srcId="{A4BABA41-D51E-4E83-A156-45DDA1215A26}" destId="{95D9FDA8-B649-4773-8CCB-CA88DFA19567}"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54CA9D84-E798-4BC0-88F1-00119E15A9A0}" type="presOf" srcId="{8B3CCE80-F7FD-4481-9E33-0700DB077FB6}" destId="{12DA159F-A728-4D06-93F5-1527CC8A87AB}" srcOrd="0" destOrd="0" presId="urn:microsoft.com/office/officeart/2005/8/layout/process5"/>
    <dgm:cxn modelId="{F25A562D-9EF1-4849-844D-4B52ECCC19DC}" type="presOf" srcId="{E674A241-57D8-422E-B418-E2E91E33B08E}" destId="{86AEED7D-BD74-47BC-BD21-87F43614430F}" srcOrd="0" destOrd="0" presId="urn:microsoft.com/office/officeart/2005/8/layout/process5"/>
    <dgm:cxn modelId="{9FDA34C1-C77D-49B3-96D3-CE7C2B54C2A5}" type="presOf" srcId="{8B3CCE80-F7FD-4481-9E33-0700DB077FB6}" destId="{B143B260-3C82-4580-8315-A58659ECD7F6}" srcOrd="1"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119F270C-EFF5-41DF-8B2A-CE14B5BB16C8}" type="presOf" srcId="{A32641FE-43D1-4CCC-BABB-4AB6E26EC554}" destId="{A2FB421E-EC05-4A1B-99E6-DB13317DE0F6}" srcOrd="0" destOrd="0" presId="urn:microsoft.com/office/officeart/2005/8/layout/process5"/>
    <dgm:cxn modelId="{19662CD9-E7A1-484A-AC8F-37002DC85AA7}" type="presOf" srcId="{B55C1D60-54F6-4DAA-BCDD-79E513FFCDA6}" destId="{4C72681B-8044-414C-BEBB-DB9B946ABFE6}"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2F271F74-2ECC-4345-9B81-427BF63794C9}" type="presOf" srcId="{15BFA92F-808E-4C80-AAEC-23E6C761E3E1}" destId="{E13DB2DB-21D2-4DE7-8826-0D84DF3FCEA8}" srcOrd="1" destOrd="0" presId="urn:microsoft.com/office/officeart/2005/8/layout/process5"/>
    <dgm:cxn modelId="{B45AFC47-8C3A-4F5D-8A64-0774286AA4CF}" type="presOf" srcId="{FAC9536E-8372-404D-8EB5-DD4D70A807DC}" destId="{B2400D04-A559-4366-A724-CE752416C73E}" srcOrd="0" destOrd="0" presId="urn:microsoft.com/office/officeart/2005/8/layout/process5"/>
    <dgm:cxn modelId="{3049713B-1C4E-4459-B6DE-2553CD72592D}" type="presOf" srcId="{BBC9EB1D-5701-491C-9D6D-491A39982B4B}" destId="{74BEF885-7D31-464A-A028-BA579204B71A}" srcOrd="0" destOrd="0" presId="urn:microsoft.com/office/officeart/2005/8/layout/process5"/>
    <dgm:cxn modelId="{3815B8F9-DCD1-4C80-B80B-C85BA26CB72D}" type="presOf" srcId="{B557A270-9EF5-42E3-84DC-C6CD5FB19082}" destId="{6832BDF3-30F9-4251-8CD4-CCA99CF2C657}" srcOrd="1" destOrd="0" presId="urn:microsoft.com/office/officeart/2005/8/layout/process5"/>
    <dgm:cxn modelId="{B3CD0A2E-8D16-45E5-93A5-12E69419403A}" type="presOf" srcId="{15BFA92F-808E-4C80-AAEC-23E6C761E3E1}" destId="{3B563FA9-B471-49E8-A67E-3A6D8537B07A}"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76A88768-9FDD-4D33-82BC-B18A490BF368}" type="presOf" srcId="{959208E5-AD1B-4511-8729-5CF7A5812F77}" destId="{6DC2C6E5-F214-468F-950A-D67AB9533483}" srcOrd="1" destOrd="0" presId="urn:microsoft.com/office/officeart/2005/8/layout/process5"/>
    <dgm:cxn modelId="{348EC46D-E137-4F0B-A386-A9842B29B9F1}" type="presOf" srcId="{A99C3807-7117-4043-8034-D87CD9263E6E}" destId="{1CA9D8C3-DAED-44ED-91E7-7471AE0986AC}" srcOrd="0" destOrd="0" presId="urn:microsoft.com/office/officeart/2005/8/layout/process5"/>
    <dgm:cxn modelId="{7EF15D16-C89E-44C4-95CF-DC3E527B8D2C}" type="presOf" srcId="{F25DA34D-C405-417E-8AE5-196EA58ECD0A}" destId="{40DE03BF-3124-4CA3-9D8C-E41BCCF5DDDD}" srcOrd="0" destOrd="0" presId="urn:microsoft.com/office/officeart/2005/8/layout/process5"/>
    <dgm:cxn modelId="{F30241C7-9188-4335-BBE2-FC5DA786ACFD}" type="presOf" srcId="{D236E08F-5003-4E74-B9F3-B4A957FBBEF6}" destId="{49670AC0-9395-4C47-B305-EA1DFF7D2D96}"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FB9E0475-8849-4CBE-9DAA-E3968C9940F6}" srcId="{A4BABA41-D51E-4E83-A156-45DDA1215A26}" destId="{E674A241-57D8-422E-B418-E2E91E33B08E}" srcOrd="0" destOrd="0" parTransId="{22C4403D-7AAF-48E9-925E-ABFF3605B070}" sibTransId="{7718ADD6-B42A-41D0-9AA2-369C4BFC7B50}"/>
    <dgm:cxn modelId="{5D3453EF-31E9-455B-9B15-4E3CE8A4211A}" type="presOf" srcId="{B55C1D60-54F6-4DAA-BCDD-79E513FFCDA6}" destId="{0816DD8E-9605-4923-87A1-5DB464469A05}" srcOrd="1"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FFC299BF-2C12-472A-A8AA-2C3166C124F8}" type="presOf" srcId="{78805A88-4EBA-4D77-934E-B98241C23145}" destId="{8C8C5E6E-6F80-43BC-A8CC-9A3F37350848}" srcOrd="0" destOrd="0" presId="urn:microsoft.com/office/officeart/2005/8/layout/process5"/>
    <dgm:cxn modelId="{DC0FF788-02A6-4046-8D9D-C2C75477AFEC}" type="presOf" srcId="{2A9FF97E-290F-4445-BE33-D76557ACF3A7}" destId="{419B622B-D73F-40BC-8ECC-BEAFC1C731F2}" srcOrd="0" destOrd="0" presId="urn:microsoft.com/office/officeart/2005/8/layout/process5"/>
    <dgm:cxn modelId="{2E59344A-45CC-406E-AB3F-03B4B53005D9}" type="presOf" srcId="{959208E5-AD1B-4511-8729-5CF7A5812F77}" destId="{98057B3A-DAC4-4E08-8E47-E12A63E5D0CE}"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FEA092A4-F67F-4DD9-8B0E-0F61FE3E5B6D}" type="presOf" srcId="{2A9FF97E-290F-4445-BE33-D76557ACF3A7}" destId="{D30BF44F-CC15-4A97-B492-11C338E9EE53}" srcOrd="1" destOrd="0" presId="urn:microsoft.com/office/officeart/2005/8/layout/process5"/>
    <dgm:cxn modelId="{3AEB1427-B381-4A18-B055-D4B0DA44226E}" type="presParOf" srcId="{95D9FDA8-B649-4773-8CCB-CA88DFA19567}" destId="{86AEED7D-BD74-47BC-BD21-87F43614430F}" srcOrd="0" destOrd="0" presId="urn:microsoft.com/office/officeart/2005/8/layout/process5"/>
    <dgm:cxn modelId="{3076E398-022C-4C72-A8AD-AAAAE900D4A2}" type="presParOf" srcId="{95D9FDA8-B649-4773-8CCB-CA88DFA19567}" destId="{E196D4AC-FE99-40FB-8303-1DD8ECD20E03}" srcOrd="1" destOrd="0" presId="urn:microsoft.com/office/officeart/2005/8/layout/process5"/>
    <dgm:cxn modelId="{934912AC-8787-4A6C-A145-EA424F0803D4}" type="presParOf" srcId="{E196D4AC-FE99-40FB-8303-1DD8ECD20E03}" destId="{A2F69FCF-665E-4670-9C1C-94CCC95E7BD0}" srcOrd="0" destOrd="0" presId="urn:microsoft.com/office/officeart/2005/8/layout/process5"/>
    <dgm:cxn modelId="{A3D365B4-9D23-4406-904E-0D9111BD5BB1}" type="presParOf" srcId="{95D9FDA8-B649-4773-8CCB-CA88DFA19567}" destId="{8C8C5E6E-6F80-43BC-A8CC-9A3F37350848}" srcOrd="2" destOrd="0" presId="urn:microsoft.com/office/officeart/2005/8/layout/process5"/>
    <dgm:cxn modelId="{4BA20287-59B0-4058-9CD9-3C29D599E6D8}" type="presParOf" srcId="{95D9FDA8-B649-4773-8CCB-CA88DFA19567}" destId="{98057B3A-DAC4-4E08-8E47-E12A63E5D0CE}" srcOrd="3" destOrd="0" presId="urn:microsoft.com/office/officeart/2005/8/layout/process5"/>
    <dgm:cxn modelId="{38D5BEA7-4910-4DA1-B61F-8E18337DB33C}" type="presParOf" srcId="{98057B3A-DAC4-4E08-8E47-E12A63E5D0CE}" destId="{6DC2C6E5-F214-468F-950A-D67AB9533483}" srcOrd="0" destOrd="0" presId="urn:microsoft.com/office/officeart/2005/8/layout/process5"/>
    <dgm:cxn modelId="{39432355-32B7-466F-94A8-5A9878D9F816}" type="presParOf" srcId="{95D9FDA8-B649-4773-8CCB-CA88DFA19567}" destId="{1CA9D8C3-DAED-44ED-91E7-7471AE0986AC}" srcOrd="4" destOrd="0" presId="urn:microsoft.com/office/officeart/2005/8/layout/process5"/>
    <dgm:cxn modelId="{C7CF77C9-7B88-47DA-8357-2C84D44A446F}" type="presParOf" srcId="{95D9FDA8-B649-4773-8CCB-CA88DFA19567}" destId="{12DA159F-A728-4D06-93F5-1527CC8A87AB}" srcOrd="5" destOrd="0" presId="urn:microsoft.com/office/officeart/2005/8/layout/process5"/>
    <dgm:cxn modelId="{6608F846-A36C-404B-9077-6CEEF79D826C}" type="presParOf" srcId="{12DA159F-A728-4D06-93F5-1527CC8A87AB}" destId="{B143B260-3C82-4580-8315-A58659ECD7F6}" srcOrd="0" destOrd="0" presId="urn:microsoft.com/office/officeart/2005/8/layout/process5"/>
    <dgm:cxn modelId="{E7C550D6-EAAB-4154-8005-17FD0CA0655F}" type="presParOf" srcId="{95D9FDA8-B649-4773-8CCB-CA88DFA19567}" destId="{49670AC0-9395-4C47-B305-EA1DFF7D2D96}" srcOrd="6" destOrd="0" presId="urn:microsoft.com/office/officeart/2005/8/layout/process5"/>
    <dgm:cxn modelId="{27C422B2-45E4-4E24-AF8E-751530206777}" type="presParOf" srcId="{95D9FDA8-B649-4773-8CCB-CA88DFA19567}" destId="{4C72681B-8044-414C-BEBB-DB9B946ABFE6}" srcOrd="7" destOrd="0" presId="urn:microsoft.com/office/officeart/2005/8/layout/process5"/>
    <dgm:cxn modelId="{EE38AB1B-B36A-4511-8FD3-261A4B809052}" type="presParOf" srcId="{4C72681B-8044-414C-BEBB-DB9B946ABFE6}" destId="{0816DD8E-9605-4923-87A1-5DB464469A05}" srcOrd="0" destOrd="0" presId="urn:microsoft.com/office/officeart/2005/8/layout/process5"/>
    <dgm:cxn modelId="{45E7D9E3-3F92-4584-85EB-4B1753505685}" type="presParOf" srcId="{95D9FDA8-B649-4773-8CCB-CA88DFA19567}" destId="{B2400D04-A559-4366-A724-CE752416C73E}" srcOrd="8" destOrd="0" presId="urn:microsoft.com/office/officeart/2005/8/layout/process5"/>
    <dgm:cxn modelId="{B6BA467C-5B38-4983-97FE-069C5B41950E}" type="presParOf" srcId="{95D9FDA8-B649-4773-8CCB-CA88DFA19567}" destId="{3B563FA9-B471-49E8-A67E-3A6D8537B07A}" srcOrd="9" destOrd="0" presId="urn:microsoft.com/office/officeart/2005/8/layout/process5"/>
    <dgm:cxn modelId="{A8282DD1-542B-4B0C-B463-6875F2B24094}" type="presParOf" srcId="{3B563FA9-B471-49E8-A67E-3A6D8537B07A}" destId="{E13DB2DB-21D2-4DE7-8826-0D84DF3FCEA8}" srcOrd="0" destOrd="0" presId="urn:microsoft.com/office/officeart/2005/8/layout/process5"/>
    <dgm:cxn modelId="{71FA27F2-FA30-4877-96D0-A9567787AB12}" type="presParOf" srcId="{95D9FDA8-B649-4773-8CCB-CA88DFA19567}" destId="{74BEF885-7D31-464A-A028-BA579204B71A}" srcOrd="10" destOrd="0" presId="urn:microsoft.com/office/officeart/2005/8/layout/process5"/>
    <dgm:cxn modelId="{1CDB30D7-1E93-49C9-97EA-01D05E50F9DD}" type="presParOf" srcId="{95D9FDA8-B649-4773-8CCB-CA88DFA19567}" destId="{419B622B-D73F-40BC-8ECC-BEAFC1C731F2}" srcOrd="11" destOrd="0" presId="urn:microsoft.com/office/officeart/2005/8/layout/process5"/>
    <dgm:cxn modelId="{FCDFF8E1-8125-4CEB-90BB-39ED25A6AB0D}" type="presParOf" srcId="{419B622B-D73F-40BC-8ECC-BEAFC1C731F2}" destId="{D30BF44F-CC15-4A97-B492-11C338E9EE53}" srcOrd="0" destOrd="0" presId="urn:microsoft.com/office/officeart/2005/8/layout/process5"/>
    <dgm:cxn modelId="{69619A17-AFED-405A-8B2A-32A6021D0D88}" type="presParOf" srcId="{95D9FDA8-B649-4773-8CCB-CA88DFA19567}" destId="{40DE03BF-3124-4CA3-9D8C-E41BCCF5DDDD}" srcOrd="12" destOrd="0" presId="urn:microsoft.com/office/officeart/2005/8/layout/process5"/>
    <dgm:cxn modelId="{5402649F-9F6D-42B9-817E-2798CD2DE709}" type="presParOf" srcId="{95D9FDA8-B649-4773-8CCB-CA88DFA19567}" destId="{72D6FB93-D3FE-42AF-9183-7FED4A74F192}" srcOrd="13" destOrd="0" presId="urn:microsoft.com/office/officeart/2005/8/layout/process5"/>
    <dgm:cxn modelId="{AC75B611-F8DC-4AD3-B81B-BA3D39DD518F}" type="presParOf" srcId="{72D6FB93-D3FE-42AF-9183-7FED4A74F192}" destId="{6832BDF3-30F9-4251-8CD4-CCA99CF2C657}" srcOrd="0" destOrd="0" presId="urn:microsoft.com/office/officeart/2005/8/layout/process5"/>
    <dgm:cxn modelId="{5FB90333-F6C5-499F-AF3D-FEAE51A1CEFF}"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F57F02"/>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ABBCE109-E051-48E8-A766-B1B3F465D9B4}" type="presOf" srcId="{15BFA92F-808E-4C80-AAEC-23E6C761E3E1}" destId="{E13DB2DB-21D2-4DE7-8826-0D84DF3FCEA8}" srcOrd="1" destOrd="0" presId="urn:microsoft.com/office/officeart/2005/8/layout/process5"/>
    <dgm:cxn modelId="{7E0EA30D-4630-4A5E-9324-40FE57BC6BB4}" type="presOf" srcId="{E674A241-57D8-422E-B418-E2E91E33B08E}" destId="{86AEED7D-BD74-47BC-BD21-87F43614430F}"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7C679ABE-2745-41F7-ABC1-7C2A81D76610}" type="presOf" srcId="{8B3CCE80-F7FD-4481-9E33-0700DB077FB6}" destId="{B143B260-3C82-4580-8315-A58659ECD7F6}" srcOrd="1" destOrd="0" presId="urn:microsoft.com/office/officeart/2005/8/layout/process5"/>
    <dgm:cxn modelId="{417AB44A-73B0-4AF3-8397-39B9992F46CA}" type="presOf" srcId="{B557A270-9EF5-42E3-84DC-C6CD5FB19082}" destId="{72D6FB93-D3FE-42AF-9183-7FED4A74F192}" srcOrd="0" destOrd="0" presId="urn:microsoft.com/office/officeart/2005/8/layout/process5"/>
    <dgm:cxn modelId="{F3DDD55B-0F95-419F-B431-73972DDA82F2}" type="presOf" srcId="{A4BABA41-D51E-4E83-A156-45DDA1215A26}" destId="{95D9FDA8-B649-4773-8CCB-CA88DFA19567}" srcOrd="0" destOrd="0" presId="urn:microsoft.com/office/officeart/2005/8/layout/process5"/>
    <dgm:cxn modelId="{FF4DB953-886E-4C22-A32F-D5A20D862D59}" type="presOf" srcId="{7718ADD6-B42A-41D0-9AA2-369C4BFC7B50}" destId="{E196D4AC-FE99-40FB-8303-1DD8ECD20E03}"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0EEA5818-EA29-44D0-A92A-1D89970A78C3}" type="presOf" srcId="{15BFA92F-808E-4C80-AAEC-23E6C761E3E1}" destId="{3B563FA9-B471-49E8-A67E-3A6D8537B07A}"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6D7B9E2B-1342-4C2D-9C63-C9EFF2F3506F}" type="presOf" srcId="{B55C1D60-54F6-4DAA-BCDD-79E513FFCDA6}" destId="{0816DD8E-9605-4923-87A1-5DB464469A05}" srcOrd="1" destOrd="0" presId="urn:microsoft.com/office/officeart/2005/8/layout/process5"/>
    <dgm:cxn modelId="{75B8019D-2D3E-4A38-BE4E-F89A52190EEB}" type="presOf" srcId="{2A9FF97E-290F-4445-BE33-D76557ACF3A7}" destId="{D30BF44F-CC15-4A97-B492-11C338E9EE53}" srcOrd="1" destOrd="0" presId="urn:microsoft.com/office/officeart/2005/8/layout/process5"/>
    <dgm:cxn modelId="{E390A4A6-E582-4813-91A4-44C356CBB066}" type="presOf" srcId="{A32641FE-43D1-4CCC-BABB-4AB6E26EC554}" destId="{A2FB421E-EC05-4A1B-99E6-DB13317DE0F6}"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74380540-007C-421B-871C-2D2552D02351}" type="presOf" srcId="{2A9FF97E-290F-4445-BE33-D76557ACF3A7}" destId="{419B622B-D73F-40BC-8ECC-BEAFC1C731F2}" srcOrd="0" destOrd="0" presId="urn:microsoft.com/office/officeart/2005/8/layout/process5"/>
    <dgm:cxn modelId="{B5908CDA-EF92-40F4-8337-3E7375DC0900}" type="presOf" srcId="{959208E5-AD1B-4511-8729-5CF7A5812F77}" destId="{98057B3A-DAC4-4E08-8E47-E12A63E5D0CE}" srcOrd="0" destOrd="0" presId="urn:microsoft.com/office/officeart/2005/8/layout/process5"/>
    <dgm:cxn modelId="{CAA88A71-79F4-414B-B3C3-44D734EB04A0}" type="presOf" srcId="{B55C1D60-54F6-4DAA-BCDD-79E513FFCDA6}" destId="{4C72681B-8044-414C-BEBB-DB9B946ABFE6}" srcOrd="0" destOrd="0" presId="urn:microsoft.com/office/officeart/2005/8/layout/process5"/>
    <dgm:cxn modelId="{64CD38EE-0AE1-418B-905D-6A5DA02E0A05}" type="presOf" srcId="{B557A270-9EF5-42E3-84DC-C6CD5FB19082}" destId="{6832BDF3-30F9-4251-8CD4-CCA99CF2C657}" srcOrd="1"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D7502824-D3FB-425C-BC06-53230DBCBDB2}" type="presOf" srcId="{FAC9536E-8372-404D-8EB5-DD4D70A807DC}" destId="{B2400D04-A559-4366-A724-CE752416C73E}" srcOrd="0" destOrd="0" presId="urn:microsoft.com/office/officeart/2005/8/layout/process5"/>
    <dgm:cxn modelId="{CB8450A6-CE74-4195-8408-ED2767160693}" type="presOf" srcId="{F25DA34D-C405-417E-8AE5-196EA58ECD0A}" destId="{40DE03BF-3124-4CA3-9D8C-E41BCCF5DDDD}" srcOrd="0" destOrd="0" presId="urn:microsoft.com/office/officeart/2005/8/layout/process5"/>
    <dgm:cxn modelId="{2E17C514-E3BF-4525-A21A-9D60AF92C57C}" type="presOf" srcId="{7718ADD6-B42A-41D0-9AA2-369C4BFC7B50}" destId="{A2F69FCF-665E-4670-9C1C-94CCC95E7BD0}" srcOrd="1" destOrd="0" presId="urn:microsoft.com/office/officeart/2005/8/layout/process5"/>
    <dgm:cxn modelId="{31607F56-1C1F-4EE7-A9BC-485F2C83CAFF}" type="presOf" srcId="{8B3CCE80-F7FD-4481-9E33-0700DB077FB6}" destId="{12DA159F-A728-4D06-93F5-1527CC8A87AB}" srcOrd="0" destOrd="0" presId="urn:microsoft.com/office/officeart/2005/8/layout/process5"/>
    <dgm:cxn modelId="{909F4555-7E86-404E-B1FE-A3655662CB70}" type="presOf" srcId="{A99C3807-7117-4043-8034-D87CD9263E6E}" destId="{1CA9D8C3-DAED-44ED-91E7-7471AE0986AC}" srcOrd="0" destOrd="0" presId="urn:microsoft.com/office/officeart/2005/8/layout/process5"/>
    <dgm:cxn modelId="{A11C851B-7FBC-4A13-9532-16C2D43F7AEC}" type="presOf" srcId="{959208E5-AD1B-4511-8729-5CF7A5812F77}" destId="{6DC2C6E5-F214-468F-950A-D67AB9533483}" srcOrd="1"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E0A254EF-698D-42BA-B9D4-F8AF3E66A323}" type="presOf" srcId="{BBC9EB1D-5701-491C-9D6D-491A39982B4B}" destId="{74BEF885-7D31-464A-A028-BA579204B71A}" srcOrd="0" destOrd="0" presId="urn:microsoft.com/office/officeart/2005/8/layout/process5"/>
    <dgm:cxn modelId="{538ED528-4DB2-4CDA-B360-F02114AFAC89}" type="presOf" srcId="{78805A88-4EBA-4D77-934E-B98241C23145}" destId="{8C8C5E6E-6F80-43BC-A8CC-9A3F37350848}"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F0FABD82-AB46-4FB9-A91B-3CF426E640DF}" type="presOf" srcId="{D236E08F-5003-4E74-B9F3-B4A957FBBEF6}" destId="{49670AC0-9395-4C47-B305-EA1DFF7D2D96}" srcOrd="0" destOrd="0" presId="urn:microsoft.com/office/officeart/2005/8/layout/process5"/>
    <dgm:cxn modelId="{9C970EB3-BD8A-469B-9142-C6D38F0B51A9}" type="presParOf" srcId="{95D9FDA8-B649-4773-8CCB-CA88DFA19567}" destId="{86AEED7D-BD74-47BC-BD21-87F43614430F}" srcOrd="0" destOrd="0" presId="urn:microsoft.com/office/officeart/2005/8/layout/process5"/>
    <dgm:cxn modelId="{E6806668-C333-4B1D-B018-4BBBAA0B6906}" type="presParOf" srcId="{95D9FDA8-B649-4773-8CCB-CA88DFA19567}" destId="{E196D4AC-FE99-40FB-8303-1DD8ECD20E03}" srcOrd="1" destOrd="0" presId="urn:microsoft.com/office/officeart/2005/8/layout/process5"/>
    <dgm:cxn modelId="{BCA8E79B-591D-44F5-8EDC-81EB9B40E02A}" type="presParOf" srcId="{E196D4AC-FE99-40FB-8303-1DD8ECD20E03}" destId="{A2F69FCF-665E-4670-9C1C-94CCC95E7BD0}" srcOrd="0" destOrd="0" presId="urn:microsoft.com/office/officeart/2005/8/layout/process5"/>
    <dgm:cxn modelId="{DE91BAC2-3408-4EA4-970C-D28BB62D5EEF}" type="presParOf" srcId="{95D9FDA8-B649-4773-8CCB-CA88DFA19567}" destId="{8C8C5E6E-6F80-43BC-A8CC-9A3F37350848}" srcOrd="2" destOrd="0" presId="urn:microsoft.com/office/officeart/2005/8/layout/process5"/>
    <dgm:cxn modelId="{ED0F8D7F-601B-4C80-8633-2B3478B48055}" type="presParOf" srcId="{95D9FDA8-B649-4773-8CCB-CA88DFA19567}" destId="{98057B3A-DAC4-4E08-8E47-E12A63E5D0CE}" srcOrd="3" destOrd="0" presId="urn:microsoft.com/office/officeart/2005/8/layout/process5"/>
    <dgm:cxn modelId="{E9A02572-0E55-476B-9DF2-6F1DC318AB0E}" type="presParOf" srcId="{98057B3A-DAC4-4E08-8E47-E12A63E5D0CE}" destId="{6DC2C6E5-F214-468F-950A-D67AB9533483}" srcOrd="0" destOrd="0" presId="urn:microsoft.com/office/officeart/2005/8/layout/process5"/>
    <dgm:cxn modelId="{F889FAEF-C82A-4540-B042-ED71C799AADE}" type="presParOf" srcId="{95D9FDA8-B649-4773-8CCB-CA88DFA19567}" destId="{1CA9D8C3-DAED-44ED-91E7-7471AE0986AC}" srcOrd="4" destOrd="0" presId="urn:microsoft.com/office/officeart/2005/8/layout/process5"/>
    <dgm:cxn modelId="{E2362B31-7B0B-4792-AC1F-3B3E2577EDA1}" type="presParOf" srcId="{95D9FDA8-B649-4773-8CCB-CA88DFA19567}" destId="{12DA159F-A728-4D06-93F5-1527CC8A87AB}" srcOrd="5" destOrd="0" presId="urn:microsoft.com/office/officeart/2005/8/layout/process5"/>
    <dgm:cxn modelId="{3A9B36CA-6277-4A0D-9292-C722A01827E7}" type="presParOf" srcId="{12DA159F-A728-4D06-93F5-1527CC8A87AB}" destId="{B143B260-3C82-4580-8315-A58659ECD7F6}" srcOrd="0" destOrd="0" presId="urn:microsoft.com/office/officeart/2005/8/layout/process5"/>
    <dgm:cxn modelId="{E0BFAE47-DB0A-486D-A890-2E6FCB08D50E}" type="presParOf" srcId="{95D9FDA8-B649-4773-8CCB-CA88DFA19567}" destId="{49670AC0-9395-4C47-B305-EA1DFF7D2D96}" srcOrd="6" destOrd="0" presId="urn:microsoft.com/office/officeart/2005/8/layout/process5"/>
    <dgm:cxn modelId="{B561A480-4D2F-4C54-BBEC-F31B23124C52}" type="presParOf" srcId="{95D9FDA8-B649-4773-8CCB-CA88DFA19567}" destId="{4C72681B-8044-414C-BEBB-DB9B946ABFE6}" srcOrd="7" destOrd="0" presId="urn:microsoft.com/office/officeart/2005/8/layout/process5"/>
    <dgm:cxn modelId="{D96C511C-38A3-4A54-9EE0-57B110DBA8EC}" type="presParOf" srcId="{4C72681B-8044-414C-BEBB-DB9B946ABFE6}" destId="{0816DD8E-9605-4923-87A1-5DB464469A05}" srcOrd="0" destOrd="0" presId="urn:microsoft.com/office/officeart/2005/8/layout/process5"/>
    <dgm:cxn modelId="{5E2FD242-37D1-462D-9D92-3A378C4898E8}" type="presParOf" srcId="{95D9FDA8-B649-4773-8CCB-CA88DFA19567}" destId="{B2400D04-A559-4366-A724-CE752416C73E}" srcOrd="8" destOrd="0" presId="urn:microsoft.com/office/officeart/2005/8/layout/process5"/>
    <dgm:cxn modelId="{1876336C-285A-4371-B20C-3FC395F72EC8}" type="presParOf" srcId="{95D9FDA8-B649-4773-8CCB-CA88DFA19567}" destId="{3B563FA9-B471-49E8-A67E-3A6D8537B07A}" srcOrd="9" destOrd="0" presId="urn:microsoft.com/office/officeart/2005/8/layout/process5"/>
    <dgm:cxn modelId="{687343AA-45D5-4D30-8073-22931FE2A2FC}" type="presParOf" srcId="{3B563FA9-B471-49E8-A67E-3A6D8537B07A}" destId="{E13DB2DB-21D2-4DE7-8826-0D84DF3FCEA8}" srcOrd="0" destOrd="0" presId="urn:microsoft.com/office/officeart/2005/8/layout/process5"/>
    <dgm:cxn modelId="{C5047E04-3313-4F5C-AE21-DF033FC2A0CE}" type="presParOf" srcId="{95D9FDA8-B649-4773-8CCB-CA88DFA19567}" destId="{74BEF885-7D31-464A-A028-BA579204B71A}" srcOrd="10" destOrd="0" presId="urn:microsoft.com/office/officeart/2005/8/layout/process5"/>
    <dgm:cxn modelId="{01ADE16C-702D-47C6-93C4-69DED44E105E}" type="presParOf" srcId="{95D9FDA8-B649-4773-8CCB-CA88DFA19567}" destId="{419B622B-D73F-40BC-8ECC-BEAFC1C731F2}" srcOrd="11" destOrd="0" presId="urn:microsoft.com/office/officeart/2005/8/layout/process5"/>
    <dgm:cxn modelId="{FA5BFA1F-45C8-40DF-96A1-A40D3B006B6E}" type="presParOf" srcId="{419B622B-D73F-40BC-8ECC-BEAFC1C731F2}" destId="{D30BF44F-CC15-4A97-B492-11C338E9EE53}" srcOrd="0" destOrd="0" presId="urn:microsoft.com/office/officeart/2005/8/layout/process5"/>
    <dgm:cxn modelId="{3BBCA11E-420D-4145-BFE9-3E94A272E794}" type="presParOf" srcId="{95D9FDA8-B649-4773-8CCB-CA88DFA19567}" destId="{40DE03BF-3124-4CA3-9D8C-E41BCCF5DDDD}" srcOrd="12" destOrd="0" presId="urn:microsoft.com/office/officeart/2005/8/layout/process5"/>
    <dgm:cxn modelId="{219277C2-C34A-4672-97C5-769DE0EBC2F3}" type="presParOf" srcId="{95D9FDA8-B649-4773-8CCB-CA88DFA19567}" destId="{72D6FB93-D3FE-42AF-9183-7FED4A74F192}" srcOrd="13" destOrd="0" presId="urn:microsoft.com/office/officeart/2005/8/layout/process5"/>
    <dgm:cxn modelId="{A812B6D8-930C-4933-AD57-DE3AABB69CB3}" type="presParOf" srcId="{72D6FB93-D3FE-42AF-9183-7FED4A74F192}" destId="{6832BDF3-30F9-4251-8CD4-CCA99CF2C657}" srcOrd="0" destOrd="0" presId="urn:microsoft.com/office/officeart/2005/8/layout/process5"/>
    <dgm:cxn modelId="{EA34CB41-80BE-4F9A-8546-CCF5193F627A}"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F57F02"/>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AE4B365E-36D0-43CD-A40F-2083031CF522}" srcId="{A4BABA41-D51E-4E83-A156-45DDA1215A26}" destId="{F25DA34D-C405-417E-8AE5-196EA58ECD0A}" srcOrd="6" destOrd="0" parTransId="{232D39FF-DDCD-4802-9135-03ED40C1B343}" sibTransId="{B557A270-9EF5-42E3-84DC-C6CD5FB19082}"/>
    <dgm:cxn modelId="{926B57F7-4935-43A0-8C9D-EA2550045447}" type="presOf" srcId="{A4BABA41-D51E-4E83-A156-45DDA1215A26}" destId="{95D9FDA8-B649-4773-8CCB-CA88DFA19567}" srcOrd="0" destOrd="0" presId="urn:microsoft.com/office/officeart/2005/8/layout/process5"/>
    <dgm:cxn modelId="{FA8E537F-CD87-4EAE-AE94-BA50C0F4AD03}" type="presOf" srcId="{A32641FE-43D1-4CCC-BABB-4AB6E26EC554}" destId="{A2FB421E-EC05-4A1B-99E6-DB13317DE0F6}" srcOrd="0" destOrd="0" presId="urn:microsoft.com/office/officeart/2005/8/layout/process5"/>
    <dgm:cxn modelId="{3D232D11-DCE2-4D83-BD5A-95097274F2F3}" type="presOf" srcId="{BBC9EB1D-5701-491C-9D6D-491A39982B4B}" destId="{74BEF885-7D31-464A-A028-BA579204B71A}"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B333AE52-29F7-44D8-AFDA-ED898C0A7EE2}" type="presOf" srcId="{D236E08F-5003-4E74-B9F3-B4A957FBBEF6}" destId="{49670AC0-9395-4C47-B305-EA1DFF7D2D96}" srcOrd="0" destOrd="0" presId="urn:microsoft.com/office/officeart/2005/8/layout/process5"/>
    <dgm:cxn modelId="{A16D1531-43FA-41BE-8548-87EF4011984F}" type="presOf" srcId="{15BFA92F-808E-4C80-AAEC-23E6C761E3E1}" destId="{3B563FA9-B471-49E8-A67E-3A6D8537B07A}" srcOrd="0" destOrd="0" presId="urn:microsoft.com/office/officeart/2005/8/layout/process5"/>
    <dgm:cxn modelId="{A0419ACA-8053-4E7B-A3E9-9763E8F5868E}" type="presOf" srcId="{E674A241-57D8-422E-B418-E2E91E33B08E}" destId="{86AEED7D-BD74-47BC-BD21-87F43614430F}"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B10C09D2-C0D1-4458-B21E-8614A795E44F}" type="presOf" srcId="{F25DA34D-C405-417E-8AE5-196EA58ECD0A}" destId="{40DE03BF-3124-4CA3-9D8C-E41BCCF5DDDD}" srcOrd="0" destOrd="0" presId="urn:microsoft.com/office/officeart/2005/8/layout/process5"/>
    <dgm:cxn modelId="{AAF87AE0-1FC6-4267-95FF-7A4FA4BE9314}" type="presOf" srcId="{78805A88-4EBA-4D77-934E-B98241C23145}" destId="{8C8C5E6E-6F80-43BC-A8CC-9A3F37350848}" srcOrd="0" destOrd="0" presId="urn:microsoft.com/office/officeart/2005/8/layout/process5"/>
    <dgm:cxn modelId="{EB7FDC39-16A3-499F-9EB1-D22B6F6BE284}" type="presOf" srcId="{B55C1D60-54F6-4DAA-BCDD-79E513FFCDA6}" destId="{4C72681B-8044-414C-BEBB-DB9B946ABFE6}"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60C5B7AD-B734-4749-B52E-232ADD952A43}" type="presOf" srcId="{A99C3807-7117-4043-8034-D87CD9263E6E}" destId="{1CA9D8C3-DAED-44ED-91E7-7471AE0986AC}" srcOrd="0" destOrd="0" presId="urn:microsoft.com/office/officeart/2005/8/layout/process5"/>
    <dgm:cxn modelId="{998FC221-474F-4C14-B3B9-29C752201CC8}" type="presOf" srcId="{8B3CCE80-F7FD-4481-9E33-0700DB077FB6}" destId="{B143B260-3C82-4580-8315-A58659ECD7F6}" srcOrd="1" destOrd="0" presId="urn:microsoft.com/office/officeart/2005/8/layout/process5"/>
    <dgm:cxn modelId="{08F7F425-3BB1-4915-BB73-1F1D43381970}" type="presOf" srcId="{959208E5-AD1B-4511-8729-5CF7A5812F77}" destId="{98057B3A-DAC4-4E08-8E47-E12A63E5D0CE}" srcOrd="0" destOrd="0" presId="urn:microsoft.com/office/officeart/2005/8/layout/process5"/>
    <dgm:cxn modelId="{A0E365AE-C5A9-4461-90C2-C574E0DCA65D}" type="presOf" srcId="{7718ADD6-B42A-41D0-9AA2-369C4BFC7B50}" destId="{E196D4AC-FE99-40FB-8303-1DD8ECD20E03}" srcOrd="0" destOrd="0" presId="urn:microsoft.com/office/officeart/2005/8/layout/process5"/>
    <dgm:cxn modelId="{7C16EBBB-3B74-42D9-A6D0-9798CF86137C}" type="presOf" srcId="{8B3CCE80-F7FD-4481-9E33-0700DB077FB6}" destId="{12DA159F-A728-4D06-93F5-1527CC8A87AB}" srcOrd="0" destOrd="0" presId="urn:microsoft.com/office/officeart/2005/8/layout/process5"/>
    <dgm:cxn modelId="{B85AD490-9691-46A9-8FE5-A86A6B36F345}" type="presOf" srcId="{7718ADD6-B42A-41D0-9AA2-369C4BFC7B50}" destId="{A2F69FCF-665E-4670-9C1C-94CCC95E7BD0}" srcOrd="1" destOrd="0" presId="urn:microsoft.com/office/officeart/2005/8/layout/process5"/>
    <dgm:cxn modelId="{76A0AA1F-4F31-4571-8F4E-5082482C44BD}" type="presOf" srcId="{FAC9536E-8372-404D-8EB5-DD4D70A807DC}" destId="{B2400D04-A559-4366-A724-CE752416C73E}" srcOrd="0" destOrd="0" presId="urn:microsoft.com/office/officeart/2005/8/layout/process5"/>
    <dgm:cxn modelId="{36E17189-E343-488F-B30B-BF77CB7B8C24}" type="presOf" srcId="{2A9FF97E-290F-4445-BE33-D76557ACF3A7}" destId="{419B622B-D73F-40BC-8ECC-BEAFC1C731F2}" srcOrd="0" destOrd="0" presId="urn:microsoft.com/office/officeart/2005/8/layout/process5"/>
    <dgm:cxn modelId="{AE0D5F09-C1F0-4923-B6EF-DF92164029AB}" type="presOf" srcId="{959208E5-AD1B-4511-8729-5CF7A5812F77}" destId="{6DC2C6E5-F214-468F-950A-D67AB9533483}" srcOrd="1"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6AD26BA9-2E7A-49FD-8B26-28AAF0ECCD20}" type="presOf" srcId="{15BFA92F-808E-4C80-AAEC-23E6C761E3E1}" destId="{E13DB2DB-21D2-4DE7-8826-0D84DF3FCEA8}" srcOrd="1" destOrd="0" presId="urn:microsoft.com/office/officeart/2005/8/layout/process5"/>
    <dgm:cxn modelId="{5561DCCF-21C0-4603-A23B-5219A3B9229E}" type="presOf" srcId="{B557A270-9EF5-42E3-84DC-C6CD5FB19082}" destId="{72D6FB93-D3FE-42AF-9183-7FED4A74F192}" srcOrd="0" destOrd="0" presId="urn:microsoft.com/office/officeart/2005/8/layout/process5"/>
    <dgm:cxn modelId="{CA8392DE-7A65-43A3-87A2-4D4892B35E10}" type="presOf" srcId="{B557A270-9EF5-42E3-84DC-C6CD5FB19082}" destId="{6832BDF3-30F9-4251-8CD4-CCA99CF2C657}" srcOrd="1" destOrd="0" presId="urn:microsoft.com/office/officeart/2005/8/layout/process5"/>
    <dgm:cxn modelId="{695245A6-6402-4F1D-A510-EFE0DD13C71C}" type="presOf" srcId="{B55C1D60-54F6-4DAA-BCDD-79E513FFCDA6}" destId="{0816DD8E-9605-4923-87A1-5DB464469A05}" srcOrd="1"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963635F1-5CE4-4EB3-9AA2-128BBC5445F1}" type="presOf" srcId="{2A9FF97E-290F-4445-BE33-D76557ACF3A7}" destId="{D30BF44F-CC15-4A97-B492-11C338E9EE53}" srcOrd="1" destOrd="0" presId="urn:microsoft.com/office/officeart/2005/8/layout/process5"/>
    <dgm:cxn modelId="{5952B58C-6A55-4CE4-9A83-AB7202001476}" type="presParOf" srcId="{95D9FDA8-B649-4773-8CCB-CA88DFA19567}" destId="{86AEED7D-BD74-47BC-BD21-87F43614430F}" srcOrd="0" destOrd="0" presId="urn:microsoft.com/office/officeart/2005/8/layout/process5"/>
    <dgm:cxn modelId="{6D5CBEEA-5681-43B4-8A6B-203DAA20414B}" type="presParOf" srcId="{95D9FDA8-B649-4773-8CCB-CA88DFA19567}" destId="{E196D4AC-FE99-40FB-8303-1DD8ECD20E03}" srcOrd="1" destOrd="0" presId="urn:microsoft.com/office/officeart/2005/8/layout/process5"/>
    <dgm:cxn modelId="{6910A106-EADA-4200-B7E6-D446AFCCDF90}" type="presParOf" srcId="{E196D4AC-FE99-40FB-8303-1DD8ECD20E03}" destId="{A2F69FCF-665E-4670-9C1C-94CCC95E7BD0}" srcOrd="0" destOrd="0" presId="urn:microsoft.com/office/officeart/2005/8/layout/process5"/>
    <dgm:cxn modelId="{B20B3D75-6B86-4874-BDEB-4772A0B3100A}" type="presParOf" srcId="{95D9FDA8-B649-4773-8CCB-CA88DFA19567}" destId="{8C8C5E6E-6F80-43BC-A8CC-9A3F37350848}" srcOrd="2" destOrd="0" presId="urn:microsoft.com/office/officeart/2005/8/layout/process5"/>
    <dgm:cxn modelId="{461AB200-6773-4E61-AE52-B14181BC11A4}" type="presParOf" srcId="{95D9FDA8-B649-4773-8CCB-CA88DFA19567}" destId="{98057B3A-DAC4-4E08-8E47-E12A63E5D0CE}" srcOrd="3" destOrd="0" presId="urn:microsoft.com/office/officeart/2005/8/layout/process5"/>
    <dgm:cxn modelId="{247AAA20-E613-4D8C-87A7-25B22C420580}" type="presParOf" srcId="{98057B3A-DAC4-4E08-8E47-E12A63E5D0CE}" destId="{6DC2C6E5-F214-468F-950A-D67AB9533483}" srcOrd="0" destOrd="0" presId="urn:microsoft.com/office/officeart/2005/8/layout/process5"/>
    <dgm:cxn modelId="{69000B9F-EAE8-45F6-B505-9491C843D7B9}" type="presParOf" srcId="{95D9FDA8-B649-4773-8CCB-CA88DFA19567}" destId="{1CA9D8C3-DAED-44ED-91E7-7471AE0986AC}" srcOrd="4" destOrd="0" presId="urn:microsoft.com/office/officeart/2005/8/layout/process5"/>
    <dgm:cxn modelId="{EB52A6A5-E62D-4A20-B8BA-89B9CDBBCB67}" type="presParOf" srcId="{95D9FDA8-B649-4773-8CCB-CA88DFA19567}" destId="{12DA159F-A728-4D06-93F5-1527CC8A87AB}" srcOrd="5" destOrd="0" presId="urn:microsoft.com/office/officeart/2005/8/layout/process5"/>
    <dgm:cxn modelId="{9F700BEF-C32F-4C76-A6F0-6A695F8CC79C}" type="presParOf" srcId="{12DA159F-A728-4D06-93F5-1527CC8A87AB}" destId="{B143B260-3C82-4580-8315-A58659ECD7F6}" srcOrd="0" destOrd="0" presId="urn:microsoft.com/office/officeart/2005/8/layout/process5"/>
    <dgm:cxn modelId="{176D3C98-011D-489E-9CD3-F7F7FEFC6FFE}" type="presParOf" srcId="{95D9FDA8-B649-4773-8CCB-CA88DFA19567}" destId="{49670AC0-9395-4C47-B305-EA1DFF7D2D96}" srcOrd="6" destOrd="0" presId="urn:microsoft.com/office/officeart/2005/8/layout/process5"/>
    <dgm:cxn modelId="{395BE1AD-F610-490A-A3B1-33B79C395FBC}" type="presParOf" srcId="{95D9FDA8-B649-4773-8CCB-CA88DFA19567}" destId="{4C72681B-8044-414C-BEBB-DB9B946ABFE6}" srcOrd="7" destOrd="0" presId="urn:microsoft.com/office/officeart/2005/8/layout/process5"/>
    <dgm:cxn modelId="{1FA18D76-9916-4433-A340-95C8F80C1E1B}" type="presParOf" srcId="{4C72681B-8044-414C-BEBB-DB9B946ABFE6}" destId="{0816DD8E-9605-4923-87A1-5DB464469A05}" srcOrd="0" destOrd="0" presId="urn:microsoft.com/office/officeart/2005/8/layout/process5"/>
    <dgm:cxn modelId="{A528C5B1-F4EB-4E1D-AE25-E83733DFFCB2}" type="presParOf" srcId="{95D9FDA8-B649-4773-8CCB-CA88DFA19567}" destId="{B2400D04-A559-4366-A724-CE752416C73E}" srcOrd="8" destOrd="0" presId="urn:microsoft.com/office/officeart/2005/8/layout/process5"/>
    <dgm:cxn modelId="{745A28C8-FBCA-4504-8E16-A527D47AFB80}" type="presParOf" srcId="{95D9FDA8-B649-4773-8CCB-CA88DFA19567}" destId="{3B563FA9-B471-49E8-A67E-3A6D8537B07A}" srcOrd="9" destOrd="0" presId="urn:microsoft.com/office/officeart/2005/8/layout/process5"/>
    <dgm:cxn modelId="{A51E5E98-EA9C-4169-AB62-1E1E93CFF935}" type="presParOf" srcId="{3B563FA9-B471-49E8-A67E-3A6D8537B07A}" destId="{E13DB2DB-21D2-4DE7-8826-0D84DF3FCEA8}" srcOrd="0" destOrd="0" presId="urn:microsoft.com/office/officeart/2005/8/layout/process5"/>
    <dgm:cxn modelId="{0820A789-C0CB-4824-8307-B8B8AF5FD776}" type="presParOf" srcId="{95D9FDA8-B649-4773-8CCB-CA88DFA19567}" destId="{74BEF885-7D31-464A-A028-BA579204B71A}" srcOrd="10" destOrd="0" presId="urn:microsoft.com/office/officeart/2005/8/layout/process5"/>
    <dgm:cxn modelId="{BA85D4F1-CB5C-4A2B-886E-40D80DE2D779}" type="presParOf" srcId="{95D9FDA8-B649-4773-8CCB-CA88DFA19567}" destId="{419B622B-D73F-40BC-8ECC-BEAFC1C731F2}" srcOrd="11" destOrd="0" presId="urn:microsoft.com/office/officeart/2005/8/layout/process5"/>
    <dgm:cxn modelId="{B41C7443-BD32-47A9-A879-7D63454570C2}" type="presParOf" srcId="{419B622B-D73F-40BC-8ECC-BEAFC1C731F2}" destId="{D30BF44F-CC15-4A97-B492-11C338E9EE53}" srcOrd="0" destOrd="0" presId="urn:microsoft.com/office/officeart/2005/8/layout/process5"/>
    <dgm:cxn modelId="{FBF61B38-8556-4182-8080-07FC63D71942}" type="presParOf" srcId="{95D9FDA8-B649-4773-8CCB-CA88DFA19567}" destId="{40DE03BF-3124-4CA3-9D8C-E41BCCF5DDDD}" srcOrd="12" destOrd="0" presId="urn:microsoft.com/office/officeart/2005/8/layout/process5"/>
    <dgm:cxn modelId="{9867CF95-4712-413D-BE89-DE5E36AD1225}" type="presParOf" srcId="{95D9FDA8-B649-4773-8CCB-CA88DFA19567}" destId="{72D6FB93-D3FE-42AF-9183-7FED4A74F192}" srcOrd="13" destOrd="0" presId="urn:microsoft.com/office/officeart/2005/8/layout/process5"/>
    <dgm:cxn modelId="{6FDCC7B1-3ABE-414C-A965-8BCB31BD3AAB}" type="presParOf" srcId="{72D6FB93-D3FE-42AF-9183-7FED4A74F192}" destId="{6832BDF3-30F9-4251-8CD4-CCA99CF2C657}" srcOrd="0" destOrd="0" presId="urn:microsoft.com/office/officeart/2005/8/layout/process5"/>
    <dgm:cxn modelId="{053D24AD-4ADA-401C-ACB8-DDD8895FDA13}"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F57F02"/>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75071B63-F2C7-4A0B-A320-954BEEFDAAF2}" type="presOf" srcId="{8B3CCE80-F7FD-4481-9E33-0700DB077FB6}" destId="{12DA159F-A728-4D06-93F5-1527CC8A87AB}"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2FF1215E-B2EB-448F-AFE5-AFA572EED4F3}" type="presOf" srcId="{15BFA92F-808E-4C80-AAEC-23E6C761E3E1}" destId="{E13DB2DB-21D2-4DE7-8826-0D84DF3FCEA8}" srcOrd="1" destOrd="0" presId="urn:microsoft.com/office/officeart/2005/8/layout/process5"/>
    <dgm:cxn modelId="{041BF619-CB86-4DA5-A8D6-6362D3A466E2}" type="presOf" srcId="{7718ADD6-B42A-41D0-9AA2-369C4BFC7B50}" destId="{A2F69FCF-665E-4670-9C1C-94CCC95E7BD0}" srcOrd="1" destOrd="0" presId="urn:microsoft.com/office/officeart/2005/8/layout/process5"/>
    <dgm:cxn modelId="{7D2C30D9-C417-48B3-8A0A-800B36CF272B}" type="presOf" srcId="{959208E5-AD1B-4511-8729-5CF7A5812F77}" destId="{98057B3A-DAC4-4E08-8E47-E12A63E5D0CE}"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46B0ADDB-A661-4255-A0B6-4DF328654C71}" type="presOf" srcId="{2A9FF97E-290F-4445-BE33-D76557ACF3A7}" destId="{419B622B-D73F-40BC-8ECC-BEAFC1C731F2}" srcOrd="0" destOrd="0" presId="urn:microsoft.com/office/officeart/2005/8/layout/process5"/>
    <dgm:cxn modelId="{3F176503-0AF5-4201-9B26-F658B336D545}" type="presOf" srcId="{B55C1D60-54F6-4DAA-BCDD-79E513FFCDA6}" destId="{0816DD8E-9605-4923-87A1-5DB464469A05}" srcOrd="1"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001DDC48-E3D7-49E5-9A4C-342E006EB7F7}" type="presOf" srcId="{A4BABA41-D51E-4E83-A156-45DDA1215A26}" destId="{95D9FDA8-B649-4773-8CCB-CA88DFA19567}"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716DFFEB-80B3-4A96-B633-377B2A1714AA}" type="presOf" srcId="{15BFA92F-808E-4C80-AAEC-23E6C761E3E1}" destId="{3B563FA9-B471-49E8-A67E-3A6D8537B07A}" srcOrd="0" destOrd="0" presId="urn:microsoft.com/office/officeart/2005/8/layout/process5"/>
    <dgm:cxn modelId="{B3CC21F0-348A-4F20-88BE-969186900565}" type="presOf" srcId="{BBC9EB1D-5701-491C-9D6D-491A39982B4B}" destId="{74BEF885-7D31-464A-A028-BA579204B71A}" srcOrd="0" destOrd="0" presId="urn:microsoft.com/office/officeart/2005/8/layout/process5"/>
    <dgm:cxn modelId="{D2D4E281-83DF-4912-8FAA-A9BD5786647B}" type="presOf" srcId="{D236E08F-5003-4E74-B9F3-B4A957FBBEF6}" destId="{49670AC0-9395-4C47-B305-EA1DFF7D2D96}" srcOrd="0" destOrd="0" presId="urn:microsoft.com/office/officeart/2005/8/layout/process5"/>
    <dgm:cxn modelId="{FAF3D8C3-B7BB-478B-B5DF-AB67C2BC2102}" type="presOf" srcId="{B557A270-9EF5-42E3-84DC-C6CD5FB19082}" destId="{72D6FB93-D3FE-42AF-9183-7FED4A74F192}"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C7C28D76-F250-44C1-8B19-3BF02B770B63}" type="presOf" srcId="{2A9FF97E-290F-4445-BE33-D76557ACF3A7}" destId="{D30BF44F-CC15-4A97-B492-11C338E9EE53}" srcOrd="1" destOrd="0" presId="urn:microsoft.com/office/officeart/2005/8/layout/process5"/>
    <dgm:cxn modelId="{AC563031-1854-4039-8BAC-0A6CBA7D4AD7}" type="presOf" srcId="{E674A241-57D8-422E-B418-E2E91E33B08E}" destId="{86AEED7D-BD74-47BC-BD21-87F43614430F}" srcOrd="0" destOrd="0" presId="urn:microsoft.com/office/officeart/2005/8/layout/process5"/>
    <dgm:cxn modelId="{21C573D2-F91D-418E-B789-5CCBCF2ECB1E}" type="presOf" srcId="{959208E5-AD1B-4511-8729-5CF7A5812F77}" destId="{6DC2C6E5-F214-468F-950A-D67AB9533483}" srcOrd="1" destOrd="0" presId="urn:microsoft.com/office/officeart/2005/8/layout/process5"/>
    <dgm:cxn modelId="{6C60E90B-538B-4406-94BD-E9500C0A59D4}" type="presOf" srcId="{F25DA34D-C405-417E-8AE5-196EA58ECD0A}" destId="{40DE03BF-3124-4CA3-9D8C-E41BCCF5DDDD}" srcOrd="0" destOrd="0" presId="urn:microsoft.com/office/officeart/2005/8/layout/process5"/>
    <dgm:cxn modelId="{403052F2-9F91-4EE7-9D29-635F437A6AFE}" type="presOf" srcId="{8B3CCE80-F7FD-4481-9E33-0700DB077FB6}" destId="{B143B260-3C82-4580-8315-A58659ECD7F6}" srcOrd="1"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3D47EAE6-F4AF-44AF-8211-CB42429DB7AF}" type="presOf" srcId="{78805A88-4EBA-4D77-934E-B98241C23145}" destId="{8C8C5E6E-6F80-43BC-A8CC-9A3F37350848}" srcOrd="0" destOrd="0" presId="urn:microsoft.com/office/officeart/2005/8/layout/process5"/>
    <dgm:cxn modelId="{75EFA4EB-7CFE-4279-8E88-7D4200A4F715}" type="presOf" srcId="{A99C3807-7117-4043-8034-D87CD9263E6E}" destId="{1CA9D8C3-DAED-44ED-91E7-7471AE0986AC}" srcOrd="0" destOrd="0" presId="urn:microsoft.com/office/officeart/2005/8/layout/process5"/>
    <dgm:cxn modelId="{D3D01D8E-CE0A-4E68-84A2-81113C0D85A6}" type="presOf" srcId="{FAC9536E-8372-404D-8EB5-DD4D70A807DC}" destId="{B2400D04-A559-4366-A724-CE752416C73E}" srcOrd="0" destOrd="0" presId="urn:microsoft.com/office/officeart/2005/8/layout/process5"/>
    <dgm:cxn modelId="{1B82A6D5-25B0-4ACE-B66B-868F600B0157}" type="presOf" srcId="{B557A270-9EF5-42E3-84DC-C6CD5FB19082}" destId="{6832BDF3-30F9-4251-8CD4-CCA99CF2C657}" srcOrd="1"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BC7F03B1-3B16-4DDB-BCCE-829DBC1FB754}" type="presOf" srcId="{B55C1D60-54F6-4DAA-BCDD-79E513FFCDA6}" destId="{4C72681B-8044-414C-BEBB-DB9B946ABFE6}" srcOrd="0" destOrd="0" presId="urn:microsoft.com/office/officeart/2005/8/layout/process5"/>
    <dgm:cxn modelId="{14765DE9-CD11-4E5F-A40D-DA7CA15A53F2}" type="presOf" srcId="{A32641FE-43D1-4CCC-BABB-4AB6E26EC554}" destId="{A2FB421E-EC05-4A1B-99E6-DB13317DE0F6}" srcOrd="0" destOrd="0" presId="urn:microsoft.com/office/officeart/2005/8/layout/process5"/>
    <dgm:cxn modelId="{6D958AB1-F66B-4E47-9712-DA6C563083B8}" type="presOf" srcId="{7718ADD6-B42A-41D0-9AA2-369C4BFC7B50}" destId="{E196D4AC-FE99-40FB-8303-1DD8ECD20E03}" srcOrd="0" destOrd="0" presId="urn:microsoft.com/office/officeart/2005/8/layout/process5"/>
    <dgm:cxn modelId="{555AC082-5DD6-4F5C-92CC-0C7A09BC117C}" type="presParOf" srcId="{95D9FDA8-B649-4773-8CCB-CA88DFA19567}" destId="{86AEED7D-BD74-47BC-BD21-87F43614430F}" srcOrd="0" destOrd="0" presId="urn:microsoft.com/office/officeart/2005/8/layout/process5"/>
    <dgm:cxn modelId="{3F549B42-4B59-49F1-89C5-064AD1D3C042}" type="presParOf" srcId="{95D9FDA8-B649-4773-8CCB-CA88DFA19567}" destId="{E196D4AC-FE99-40FB-8303-1DD8ECD20E03}" srcOrd="1" destOrd="0" presId="urn:microsoft.com/office/officeart/2005/8/layout/process5"/>
    <dgm:cxn modelId="{889BE62C-1B4A-4003-8485-66A35446002A}" type="presParOf" srcId="{E196D4AC-FE99-40FB-8303-1DD8ECD20E03}" destId="{A2F69FCF-665E-4670-9C1C-94CCC95E7BD0}" srcOrd="0" destOrd="0" presId="urn:microsoft.com/office/officeart/2005/8/layout/process5"/>
    <dgm:cxn modelId="{E6BB7F8A-1DFD-41BD-A586-A7988F601E3E}" type="presParOf" srcId="{95D9FDA8-B649-4773-8CCB-CA88DFA19567}" destId="{8C8C5E6E-6F80-43BC-A8CC-9A3F37350848}" srcOrd="2" destOrd="0" presId="urn:microsoft.com/office/officeart/2005/8/layout/process5"/>
    <dgm:cxn modelId="{0E4EBEE2-C6DF-461A-BB0C-97EFD732968F}" type="presParOf" srcId="{95D9FDA8-B649-4773-8CCB-CA88DFA19567}" destId="{98057B3A-DAC4-4E08-8E47-E12A63E5D0CE}" srcOrd="3" destOrd="0" presId="urn:microsoft.com/office/officeart/2005/8/layout/process5"/>
    <dgm:cxn modelId="{FE08C95F-52B0-4CD1-9767-577BADC9DF86}" type="presParOf" srcId="{98057B3A-DAC4-4E08-8E47-E12A63E5D0CE}" destId="{6DC2C6E5-F214-468F-950A-D67AB9533483}" srcOrd="0" destOrd="0" presId="urn:microsoft.com/office/officeart/2005/8/layout/process5"/>
    <dgm:cxn modelId="{F82A79A7-4C24-4139-B68D-8E4E814713C7}" type="presParOf" srcId="{95D9FDA8-B649-4773-8CCB-CA88DFA19567}" destId="{1CA9D8C3-DAED-44ED-91E7-7471AE0986AC}" srcOrd="4" destOrd="0" presId="urn:microsoft.com/office/officeart/2005/8/layout/process5"/>
    <dgm:cxn modelId="{6E3D3E25-8A12-4BCF-865F-B544614FEAB6}" type="presParOf" srcId="{95D9FDA8-B649-4773-8CCB-CA88DFA19567}" destId="{12DA159F-A728-4D06-93F5-1527CC8A87AB}" srcOrd="5" destOrd="0" presId="urn:microsoft.com/office/officeart/2005/8/layout/process5"/>
    <dgm:cxn modelId="{32C35BDD-63EE-4CF9-BD21-127699E3ECB3}" type="presParOf" srcId="{12DA159F-A728-4D06-93F5-1527CC8A87AB}" destId="{B143B260-3C82-4580-8315-A58659ECD7F6}" srcOrd="0" destOrd="0" presId="urn:microsoft.com/office/officeart/2005/8/layout/process5"/>
    <dgm:cxn modelId="{67AE83C5-5876-40DC-87BF-9E27218386C9}" type="presParOf" srcId="{95D9FDA8-B649-4773-8CCB-CA88DFA19567}" destId="{49670AC0-9395-4C47-B305-EA1DFF7D2D96}" srcOrd="6" destOrd="0" presId="urn:microsoft.com/office/officeart/2005/8/layout/process5"/>
    <dgm:cxn modelId="{A299BACC-B6D1-48A2-8C73-EEDEB8CFE50C}" type="presParOf" srcId="{95D9FDA8-B649-4773-8CCB-CA88DFA19567}" destId="{4C72681B-8044-414C-BEBB-DB9B946ABFE6}" srcOrd="7" destOrd="0" presId="urn:microsoft.com/office/officeart/2005/8/layout/process5"/>
    <dgm:cxn modelId="{B000F791-6637-4B24-8251-551F0C874B08}" type="presParOf" srcId="{4C72681B-8044-414C-BEBB-DB9B946ABFE6}" destId="{0816DD8E-9605-4923-87A1-5DB464469A05}" srcOrd="0" destOrd="0" presId="urn:microsoft.com/office/officeart/2005/8/layout/process5"/>
    <dgm:cxn modelId="{3357640B-12B7-4C5A-B2AF-DB31DC095AED}" type="presParOf" srcId="{95D9FDA8-B649-4773-8CCB-CA88DFA19567}" destId="{B2400D04-A559-4366-A724-CE752416C73E}" srcOrd="8" destOrd="0" presId="urn:microsoft.com/office/officeart/2005/8/layout/process5"/>
    <dgm:cxn modelId="{00B2E190-9148-40A5-AC3C-DB6ED490C8D5}" type="presParOf" srcId="{95D9FDA8-B649-4773-8CCB-CA88DFA19567}" destId="{3B563FA9-B471-49E8-A67E-3A6D8537B07A}" srcOrd="9" destOrd="0" presId="urn:microsoft.com/office/officeart/2005/8/layout/process5"/>
    <dgm:cxn modelId="{58373E9A-5C15-4AAB-A2AE-27BCDE8AC94F}" type="presParOf" srcId="{3B563FA9-B471-49E8-A67E-3A6D8537B07A}" destId="{E13DB2DB-21D2-4DE7-8826-0D84DF3FCEA8}" srcOrd="0" destOrd="0" presId="urn:microsoft.com/office/officeart/2005/8/layout/process5"/>
    <dgm:cxn modelId="{FB72CD1F-1D5F-4BD3-AAC2-123827464270}" type="presParOf" srcId="{95D9FDA8-B649-4773-8CCB-CA88DFA19567}" destId="{74BEF885-7D31-464A-A028-BA579204B71A}" srcOrd="10" destOrd="0" presId="urn:microsoft.com/office/officeart/2005/8/layout/process5"/>
    <dgm:cxn modelId="{6C65C6BC-BFF0-41B3-B74D-05428F6BA69A}" type="presParOf" srcId="{95D9FDA8-B649-4773-8CCB-CA88DFA19567}" destId="{419B622B-D73F-40BC-8ECC-BEAFC1C731F2}" srcOrd="11" destOrd="0" presId="urn:microsoft.com/office/officeart/2005/8/layout/process5"/>
    <dgm:cxn modelId="{4CCC84CA-DD55-4596-A7E2-FF5427B29AC5}" type="presParOf" srcId="{419B622B-D73F-40BC-8ECC-BEAFC1C731F2}" destId="{D30BF44F-CC15-4A97-B492-11C338E9EE53}" srcOrd="0" destOrd="0" presId="urn:microsoft.com/office/officeart/2005/8/layout/process5"/>
    <dgm:cxn modelId="{3C281ACA-4E00-400F-8FA0-814E451672A4}" type="presParOf" srcId="{95D9FDA8-B649-4773-8CCB-CA88DFA19567}" destId="{40DE03BF-3124-4CA3-9D8C-E41BCCF5DDDD}" srcOrd="12" destOrd="0" presId="urn:microsoft.com/office/officeart/2005/8/layout/process5"/>
    <dgm:cxn modelId="{8715E042-B78E-492E-9370-8B8D04972D61}" type="presParOf" srcId="{95D9FDA8-B649-4773-8CCB-CA88DFA19567}" destId="{72D6FB93-D3FE-42AF-9183-7FED4A74F192}" srcOrd="13" destOrd="0" presId="urn:microsoft.com/office/officeart/2005/8/layout/process5"/>
    <dgm:cxn modelId="{E66A03DA-BC29-493A-87E8-671867828F67}" type="presParOf" srcId="{72D6FB93-D3FE-42AF-9183-7FED4A74F192}" destId="{6832BDF3-30F9-4251-8CD4-CCA99CF2C657}" srcOrd="0" destOrd="0" presId="urn:microsoft.com/office/officeart/2005/8/layout/process5"/>
    <dgm:cxn modelId="{7B9C6519-0478-4F73-BAAF-62EE8EC91719}"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F57F02"/>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82F28EB9-94FE-476F-894C-D40C77AFEABA}" type="presOf" srcId="{FAC9536E-8372-404D-8EB5-DD4D70A807DC}" destId="{B2400D04-A559-4366-A724-CE752416C73E}"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853EBD61-7635-45A8-9D7B-60D277A84659}" type="presOf" srcId="{8B3CCE80-F7FD-4481-9E33-0700DB077FB6}" destId="{12DA159F-A728-4D06-93F5-1527CC8A87AB}" srcOrd="0" destOrd="0" presId="urn:microsoft.com/office/officeart/2005/8/layout/process5"/>
    <dgm:cxn modelId="{3B42849C-0C24-4E6A-B85D-75065B4CCD65}" type="presOf" srcId="{E674A241-57D8-422E-B418-E2E91E33B08E}" destId="{86AEED7D-BD74-47BC-BD21-87F43614430F}" srcOrd="0" destOrd="0" presId="urn:microsoft.com/office/officeart/2005/8/layout/process5"/>
    <dgm:cxn modelId="{75808572-AAE7-4DBA-9B06-9BB07ED0CFAE}" type="presOf" srcId="{7718ADD6-B42A-41D0-9AA2-369C4BFC7B50}" destId="{E196D4AC-FE99-40FB-8303-1DD8ECD20E03}" srcOrd="0" destOrd="0" presId="urn:microsoft.com/office/officeart/2005/8/layout/process5"/>
    <dgm:cxn modelId="{A0C0B5C1-CB5A-4532-A6F7-D7FF2CC73C57}" type="presOf" srcId="{A99C3807-7117-4043-8034-D87CD9263E6E}" destId="{1CA9D8C3-DAED-44ED-91E7-7471AE0986AC}" srcOrd="0" destOrd="0" presId="urn:microsoft.com/office/officeart/2005/8/layout/process5"/>
    <dgm:cxn modelId="{7003AD85-8E10-455B-A2B2-26833CD888DE}" type="presOf" srcId="{15BFA92F-808E-4C80-AAEC-23E6C761E3E1}" destId="{3B563FA9-B471-49E8-A67E-3A6D8537B07A}" srcOrd="0" destOrd="0" presId="urn:microsoft.com/office/officeart/2005/8/layout/process5"/>
    <dgm:cxn modelId="{B2843C8E-FF48-485A-A8B8-C0480AE545EC}" type="presOf" srcId="{959208E5-AD1B-4511-8729-5CF7A5812F77}" destId="{6DC2C6E5-F214-468F-950A-D67AB9533483}" srcOrd="1"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4A41D7D0-5B78-4C0F-80F2-3DF1F49901D5}" type="presOf" srcId="{A4BABA41-D51E-4E83-A156-45DDA1215A26}" destId="{95D9FDA8-B649-4773-8CCB-CA88DFA19567}" srcOrd="0" destOrd="0" presId="urn:microsoft.com/office/officeart/2005/8/layout/process5"/>
    <dgm:cxn modelId="{150DBA90-0957-43F2-8BB7-B6AB94041E9D}" type="presOf" srcId="{B557A270-9EF5-42E3-84DC-C6CD5FB19082}" destId="{72D6FB93-D3FE-42AF-9183-7FED4A74F192}" srcOrd="0" destOrd="0" presId="urn:microsoft.com/office/officeart/2005/8/layout/process5"/>
    <dgm:cxn modelId="{1E9CEF2A-515A-4FAD-A463-E2072DF91A9D}" type="presOf" srcId="{B557A270-9EF5-42E3-84DC-C6CD5FB19082}" destId="{6832BDF3-30F9-4251-8CD4-CCA99CF2C657}" srcOrd="1"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7F86AC89-6AD7-4215-ACA1-BD732E7D4797}" type="presOf" srcId="{A32641FE-43D1-4CCC-BABB-4AB6E26EC554}" destId="{A2FB421E-EC05-4A1B-99E6-DB13317DE0F6}" srcOrd="0" destOrd="0" presId="urn:microsoft.com/office/officeart/2005/8/layout/process5"/>
    <dgm:cxn modelId="{52C73AD5-D5F6-4314-9DC9-DCBC11545F10}" type="presOf" srcId="{7718ADD6-B42A-41D0-9AA2-369C4BFC7B50}" destId="{A2F69FCF-665E-4670-9C1C-94CCC95E7BD0}" srcOrd="1" destOrd="0" presId="urn:microsoft.com/office/officeart/2005/8/layout/process5"/>
    <dgm:cxn modelId="{7627E805-46A4-44E0-93CC-CB1F284763B1}" type="presOf" srcId="{78805A88-4EBA-4D77-934E-B98241C23145}" destId="{8C8C5E6E-6F80-43BC-A8CC-9A3F37350848}" srcOrd="0" destOrd="0" presId="urn:microsoft.com/office/officeart/2005/8/layout/process5"/>
    <dgm:cxn modelId="{3586DCF5-B583-41BD-B3AD-7E372DD20EBA}" type="presOf" srcId="{B55C1D60-54F6-4DAA-BCDD-79E513FFCDA6}" destId="{0816DD8E-9605-4923-87A1-5DB464469A05}" srcOrd="1" destOrd="0" presId="urn:microsoft.com/office/officeart/2005/8/layout/process5"/>
    <dgm:cxn modelId="{61D1E586-7343-4BDE-9A9A-2124E55BB1DE}" type="presOf" srcId="{15BFA92F-808E-4C80-AAEC-23E6C761E3E1}" destId="{E13DB2DB-21D2-4DE7-8826-0D84DF3FCEA8}" srcOrd="1"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49F15828-CA39-42C5-B206-2C396AB1B9B6}" type="presOf" srcId="{F25DA34D-C405-417E-8AE5-196EA58ECD0A}" destId="{40DE03BF-3124-4CA3-9D8C-E41BCCF5DDDD}" srcOrd="0" destOrd="0" presId="urn:microsoft.com/office/officeart/2005/8/layout/process5"/>
    <dgm:cxn modelId="{18F3739C-1E23-4C14-9FDC-CD0B386E398A}" type="presOf" srcId="{8B3CCE80-F7FD-4481-9E33-0700DB077FB6}" destId="{B143B260-3C82-4580-8315-A58659ECD7F6}" srcOrd="1" destOrd="0" presId="urn:microsoft.com/office/officeart/2005/8/layout/process5"/>
    <dgm:cxn modelId="{A1051D1E-E328-4CC6-BBC4-08BABA479714}" type="presOf" srcId="{BBC9EB1D-5701-491C-9D6D-491A39982B4B}" destId="{74BEF885-7D31-464A-A028-BA579204B71A}" srcOrd="0" destOrd="0" presId="urn:microsoft.com/office/officeart/2005/8/layout/process5"/>
    <dgm:cxn modelId="{2067BFFE-3025-4208-A482-842BFFA21CF8}" type="presOf" srcId="{B55C1D60-54F6-4DAA-BCDD-79E513FFCDA6}" destId="{4C72681B-8044-414C-BEBB-DB9B946ABFE6}"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FB9E0475-8849-4CBE-9DAA-E3968C9940F6}" srcId="{A4BABA41-D51E-4E83-A156-45DDA1215A26}" destId="{E674A241-57D8-422E-B418-E2E91E33B08E}" srcOrd="0" destOrd="0" parTransId="{22C4403D-7AAF-48E9-925E-ABFF3605B070}" sibTransId="{7718ADD6-B42A-41D0-9AA2-369C4BFC7B50}"/>
    <dgm:cxn modelId="{86D5DD26-6625-4C4A-A7F4-6230A57CE795}" srcId="{A4BABA41-D51E-4E83-A156-45DDA1215A26}" destId="{A99C3807-7117-4043-8034-D87CD9263E6E}" srcOrd="2" destOrd="0" parTransId="{5FA432C0-E9F8-42AD-9275-78FC22CA485F}" sibTransId="{8B3CCE80-F7FD-4481-9E33-0700DB077FB6}"/>
    <dgm:cxn modelId="{A07DCC17-B831-425F-8E84-F212EDD93436}" type="presOf" srcId="{959208E5-AD1B-4511-8729-5CF7A5812F77}" destId="{98057B3A-DAC4-4E08-8E47-E12A63E5D0CE}" srcOrd="0" destOrd="0" presId="urn:microsoft.com/office/officeart/2005/8/layout/process5"/>
    <dgm:cxn modelId="{04D1878E-4668-4149-8223-117DDBBB5E9C}" type="presOf" srcId="{2A9FF97E-290F-4445-BE33-D76557ACF3A7}" destId="{419B622B-D73F-40BC-8ECC-BEAFC1C731F2}"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9A0001B2-1062-4AD5-8B81-603D66426464}" type="presOf" srcId="{2A9FF97E-290F-4445-BE33-D76557ACF3A7}" destId="{D30BF44F-CC15-4A97-B492-11C338E9EE53}" srcOrd="1" destOrd="0" presId="urn:microsoft.com/office/officeart/2005/8/layout/process5"/>
    <dgm:cxn modelId="{D624B048-D4C3-42F4-8B25-3C51A1ED8B2D}" type="presOf" srcId="{D236E08F-5003-4E74-B9F3-B4A957FBBEF6}" destId="{49670AC0-9395-4C47-B305-EA1DFF7D2D96}" srcOrd="0" destOrd="0" presId="urn:microsoft.com/office/officeart/2005/8/layout/process5"/>
    <dgm:cxn modelId="{FFB0F9B2-F33C-41C3-BF0A-49CC28DE0FE8}" type="presParOf" srcId="{95D9FDA8-B649-4773-8CCB-CA88DFA19567}" destId="{86AEED7D-BD74-47BC-BD21-87F43614430F}" srcOrd="0" destOrd="0" presId="urn:microsoft.com/office/officeart/2005/8/layout/process5"/>
    <dgm:cxn modelId="{EA9D10E6-2077-45B7-8182-B70AFE65B838}" type="presParOf" srcId="{95D9FDA8-B649-4773-8CCB-CA88DFA19567}" destId="{E196D4AC-FE99-40FB-8303-1DD8ECD20E03}" srcOrd="1" destOrd="0" presId="urn:microsoft.com/office/officeart/2005/8/layout/process5"/>
    <dgm:cxn modelId="{6E6619A2-AC1D-4BB7-876B-9A786213FD4E}" type="presParOf" srcId="{E196D4AC-FE99-40FB-8303-1DD8ECD20E03}" destId="{A2F69FCF-665E-4670-9C1C-94CCC95E7BD0}" srcOrd="0" destOrd="0" presId="urn:microsoft.com/office/officeart/2005/8/layout/process5"/>
    <dgm:cxn modelId="{F6F30A0F-989F-4BE8-9F8A-44B1703D58AC}" type="presParOf" srcId="{95D9FDA8-B649-4773-8CCB-CA88DFA19567}" destId="{8C8C5E6E-6F80-43BC-A8CC-9A3F37350848}" srcOrd="2" destOrd="0" presId="urn:microsoft.com/office/officeart/2005/8/layout/process5"/>
    <dgm:cxn modelId="{D4E4E1EF-7EC1-400D-B8DE-EF2FC6750ECB}" type="presParOf" srcId="{95D9FDA8-B649-4773-8CCB-CA88DFA19567}" destId="{98057B3A-DAC4-4E08-8E47-E12A63E5D0CE}" srcOrd="3" destOrd="0" presId="urn:microsoft.com/office/officeart/2005/8/layout/process5"/>
    <dgm:cxn modelId="{00CECDAC-BF34-48A9-A6AD-CFE372320221}" type="presParOf" srcId="{98057B3A-DAC4-4E08-8E47-E12A63E5D0CE}" destId="{6DC2C6E5-F214-468F-950A-D67AB9533483}" srcOrd="0" destOrd="0" presId="urn:microsoft.com/office/officeart/2005/8/layout/process5"/>
    <dgm:cxn modelId="{D2A45526-5487-4368-9C8F-A4A2D2BA7679}" type="presParOf" srcId="{95D9FDA8-B649-4773-8CCB-CA88DFA19567}" destId="{1CA9D8C3-DAED-44ED-91E7-7471AE0986AC}" srcOrd="4" destOrd="0" presId="urn:microsoft.com/office/officeart/2005/8/layout/process5"/>
    <dgm:cxn modelId="{B53A34C0-347A-4768-9B84-DDF717275C30}" type="presParOf" srcId="{95D9FDA8-B649-4773-8CCB-CA88DFA19567}" destId="{12DA159F-A728-4D06-93F5-1527CC8A87AB}" srcOrd="5" destOrd="0" presId="urn:microsoft.com/office/officeart/2005/8/layout/process5"/>
    <dgm:cxn modelId="{29930881-F96F-4C8A-AC47-C4F0989DC8E7}" type="presParOf" srcId="{12DA159F-A728-4D06-93F5-1527CC8A87AB}" destId="{B143B260-3C82-4580-8315-A58659ECD7F6}" srcOrd="0" destOrd="0" presId="urn:microsoft.com/office/officeart/2005/8/layout/process5"/>
    <dgm:cxn modelId="{0E24E93B-62FE-4FEF-BB66-EA945588D8F6}" type="presParOf" srcId="{95D9FDA8-B649-4773-8CCB-CA88DFA19567}" destId="{49670AC0-9395-4C47-B305-EA1DFF7D2D96}" srcOrd="6" destOrd="0" presId="urn:microsoft.com/office/officeart/2005/8/layout/process5"/>
    <dgm:cxn modelId="{73EDEF46-4529-4686-8267-D9C5D6F4C27C}" type="presParOf" srcId="{95D9FDA8-B649-4773-8CCB-CA88DFA19567}" destId="{4C72681B-8044-414C-BEBB-DB9B946ABFE6}" srcOrd="7" destOrd="0" presId="urn:microsoft.com/office/officeart/2005/8/layout/process5"/>
    <dgm:cxn modelId="{0E78C5A6-7AC5-4B8F-A9D1-7A0993F33381}" type="presParOf" srcId="{4C72681B-8044-414C-BEBB-DB9B946ABFE6}" destId="{0816DD8E-9605-4923-87A1-5DB464469A05}" srcOrd="0" destOrd="0" presId="urn:microsoft.com/office/officeart/2005/8/layout/process5"/>
    <dgm:cxn modelId="{BFA96DDB-2298-4272-AE43-9697C427452C}" type="presParOf" srcId="{95D9FDA8-B649-4773-8CCB-CA88DFA19567}" destId="{B2400D04-A559-4366-A724-CE752416C73E}" srcOrd="8" destOrd="0" presId="urn:microsoft.com/office/officeart/2005/8/layout/process5"/>
    <dgm:cxn modelId="{91EE8238-6193-43B7-BBBB-63F5242095E2}" type="presParOf" srcId="{95D9FDA8-B649-4773-8CCB-CA88DFA19567}" destId="{3B563FA9-B471-49E8-A67E-3A6D8537B07A}" srcOrd="9" destOrd="0" presId="urn:microsoft.com/office/officeart/2005/8/layout/process5"/>
    <dgm:cxn modelId="{55CEAA5A-B624-42CF-9896-EF1AB6EE9B74}" type="presParOf" srcId="{3B563FA9-B471-49E8-A67E-3A6D8537B07A}" destId="{E13DB2DB-21D2-4DE7-8826-0D84DF3FCEA8}" srcOrd="0" destOrd="0" presId="urn:microsoft.com/office/officeart/2005/8/layout/process5"/>
    <dgm:cxn modelId="{25E3314D-327A-4D90-BB3E-498B5AA2F68A}" type="presParOf" srcId="{95D9FDA8-B649-4773-8CCB-CA88DFA19567}" destId="{74BEF885-7D31-464A-A028-BA579204B71A}" srcOrd="10" destOrd="0" presId="urn:microsoft.com/office/officeart/2005/8/layout/process5"/>
    <dgm:cxn modelId="{C2DFBB28-AE60-41D2-92DC-E2E06919D2DB}" type="presParOf" srcId="{95D9FDA8-B649-4773-8CCB-CA88DFA19567}" destId="{419B622B-D73F-40BC-8ECC-BEAFC1C731F2}" srcOrd="11" destOrd="0" presId="urn:microsoft.com/office/officeart/2005/8/layout/process5"/>
    <dgm:cxn modelId="{D8552ABD-B938-4A55-A5C9-6EBB0735B8B7}" type="presParOf" srcId="{419B622B-D73F-40BC-8ECC-BEAFC1C731F2}" destId="{D30BF44F-CC15-4A97-B492-11C338E9EE53}" srcOrd="0" destOrd="0" presId="urn:microsoft.com/office/officeart/2005/8/layout/process5"/>
    <dgm:cxn modelId="{820A364A-239E-465E-B32D-6CD24D936ADD}" type="presParOf" srcId="{95D9FDA8-B649-4773-8CCB-CA88DFA19567}" destId="{40DE03BF-3124-4CA3-9D8C-E41BCCF5DDDD}" srcOrd="12" destOrd="0" presId="urn:microsoft.com/office/officeart/2005/8/layout/process5"/>
    <dgm:cxn modelId="{EDB8AA09-E536-45CB-8F5A-0D8F7674345A}" type="presParOf" srcId="{95D9FDA8-B649-4773-8CCB-CA88DFA19567}" destId="{72D6FB93-D3FE-42AF-9183-7FED4A74F192}" srcOrd="13" destOrd="0" presId="urn:microsoft.com/office/officeart/2005/8/layout/process5"/>
    <dgm:cxn modelId="{84FCEA91-314F-4B31-88F4-D96E60DED3AB}" type="presParOf" srcId="{72D6FB93-D3FE-42AF-9183-7FED4A74F192}" destId="{6832BDF3-30F9-4251-8CD4-CCA99CF2C657}" srcOrd="0" destOrd="0" presId="urn:microsoft.com/office/officeart/2005/8/layout/process5"/>
    <dgm:cxn modelId="{4CC08952-8A8D-4B93-A000-765B1424CD42}"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F57F02"/>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9617F352-60BD-4343-9070-DE22AAD120FE}" type="presOf" srcId="{959208E5-AD1B-4511-8729-5CF7A5812F77}" destId="{6DC2C6E5-F214-468F-950A-D67AB9533483}" srcOrd="1" destOrd="0" presId="urn:microsoft.com/office/officeart/2005/8/layout/process5"/>
    <dgm:cxn modelId="{A0A79AAE-A472-4772-92D3-37096EDFD6D7}" type="presOf" srcId="{959208E5-AD1B-4511-8729-5CF7A5812F77}" destId="{98057B3A-DAC4-4E08-8E47-E12A63E5D0CE}"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7BEFC4D2-CF30-45DB-A0C3-D54D33F420BE}" type="presOf" srcId="{A4BABA41-D51E-4E83-A156-45DDA1215A26}" destId="{95D9FDA8-B649-4773-8CCB-CA88DFA19567}" srcOrd="0" destOrd="0" presId="urn:microsoft.com/office/officeart/2005/8/layout/process5"/>
    <dgm:cxn modelId="{2BBEF26B-86B1-4D18-B3C5-B4F3EB7A3743}" type="presOf" srcId="{B557A270-9EF5-42E3-84DC-C6CD5FB19082}" destId="{6832BDF3-30F9-4251-8CD4-CCA99CF2C657}" srcOrd="1"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BDCD10F6-3E3F-4D2B-93F4-0BF23518DF77}" type="presOf" srcId="{F25DA34D-C405-417E-8AE5-196EA58ECD0A}" destId="{40DE03BF-3124-4CA3-9D8C-E41BCCF5DDDD}" srcOrd="0" destOrd="0" presId="urn:microsoft.com/office/officeart/2005/8/layout/process5"/>
    <dgm:cxn modelId="{CE9C9B32-FE6E-480F-87D7-E9CF397D7CDF}" type="presOf" srcId="{15BFA92F-808E-4C80-AAEC-23E6C761E3E1}" destId="{3B563FA9-B471-49E8-A67E-3A6D8537B07A}" srcOrd="0" destOrd="0" presId="urn:microsoft.com/office/officeart/2005/8/layout/process5"/>
    <dgm:cxn modelId="{AA803E7D-4D85-4B76-9D43-BB89EDDE76F3}" type="presOf" srcId="{7718ADD6-B42A-41D0-9AA2-369C4BFC7B50}" destId="{A2F69FCF-665E-4670-9C1C-94CCC95E7BD0}" srcOrd="1"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4692CA4E-2F98-4FB2-9164-ED3A79D46708}" type="presOf" srcId="{78805A88-4EBA-4D77-934E-B98241C23145}" destId="{8C8C5E6E-6F80-43BC-A8CC-9A3F37350848}" srcOrd="0" destOrd="0" presId="urn:microsoft.com/office/officeart/2005/8/layout/process5"/>
    <dgm:cxn modelId="{743D4B57-943B-4955-8CAB-5BAEC5E7D8AF}" type="presOf" srcId="{A32641FE-43D1-4CCC-BABB-4AB6E26EC554}" destId="{A2FB421E-EC05-4A1B-99E6-DB13317DE0F6}"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9E3C6A37-3F7D-480C-9F92-705D30774E39}" type="presOf" srcId="{BBC9EB1D-5701-491C-9D6D-491A39982B4B}" destId="{74BEF885-7D31-464A-A028-BA579204B71A}" srcOrd="0" destOrd="0" presId="urn:microsoft.com/office/officeart/2005/8/layout/process5"/>
    <dgm:cxn modelId="{C816D5F3-A367-4F51-866D-C8EE1257D235}" type="presOf" srcId="{A99C3807-7117-4043-8034-D87CD9263E6E}" destId="{1CA9D8C3-DAED-44ED-91E7-7471AE0986AC}" srcOrd="0" destOrd="0" presId="urn:microsoft.com/office/officeart/2005/8/layout/process5"/>
    <dgm:cxn modelId="{9DB0D4ED-70C0-41C8-9F5F-E9EE5D15FE4D}" type="presOf" srcId="{B557A270-9EF5-42E3-84DC-C6CD5FB19082}" destId="{72D6FB93-D3FE-42AF-9183-7FED4A74F192}" srcOrd="0" destOrd="0" presId="urn:microsoft.com/office/officeart/2005/8/layout/process5"/>
    <dgm:cxn modelId="{91546F30-430F-48F6-905A-21013B85E18F}" type="presOf" srcId="{FAC9536E-8372-404D-8EB5-DD4D70A807DC}" destId="{B2400D04-A559-4366-A724-CE752416C73E}" srcOrd="0" destOrd="0" presId="urn:microsoft.com/office/officeart/2005/8/layout/process5"/>
    <dgm:cxn modelId="{8F026DC3-DEC3-46A2-8B00-E244FDB4EBB1}" type="presOf" srcId="{2A9FF97E-290F-4445-BE33-D76557ACF3A7}" destId="{419B622B-D73F-40BC-8ECC-BEAFC1C731F2}" srcOrd="0" destOrd="0" presId="urn:microsoft.com/office/officeart/2005/8/layout/process5"/>
    <dgm:cxn modelId="{D6F03DF1-879E-42A3-9B8B-6CFC3ADE3C30}" type="presOf" srcId="{E674A241-57D8-422E-B418-E2E91E33B08E}" destId="{86AEED7D-BD74-47BC-BD21-87F43614430F}" srcOrd="0" destOrd="0" presId="urn:microsoft.com/office/officeart/2005/8/layout/process5"/>
    <dgm:cxn modelId="{E6D7386A-D762-4FEA-8C25-575ACBD0272C}" type="presOf" srcId="{D236E08F-5003-4E74-B9F3-B4A957FBBEF6}" destId="{49670AC0-9395-4C47-B305-EA1DFF7D2D96}"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CD7EE330-CA0B-409A-891B-B3DFC0A923AB}" type="presOf" srcId="{2A9FF97E-290F-4445-BE33-D76557ACF3A7}" destId="{D30BF44F-CC15-4A97-B492-11C338E9EE53}" srcOrd="1" destOrd="0" presId="urn:microsoft.com/office/officeart/2005/8/layout/process5"/>
    <dgm:cxn modelId="{4947EDAC-3C53-4D9E-9FAE-76C0F1A14DD0}" type="presOf" srcId="{B55C1D60-54F6-4DAA-BCDD-79E513FFCDA6}" destId="{4C72681B-8044-414C-BEBB-DB9B946ABFE6}" srcOrd="0" destOrd="0" presId="urn:microsoft.com/office/officeart/2005/8/layout/process5"/>
    <dgm:cxn modelId="{43D74FFA-A7AD-4C40-A21D-6E248FD10FCA}" type="presOf" srcId="{7718ADD6-B42A-41D0-9AA2-369C4BFC7B50}" destId="{E196D4AC-FE99-40FB-8303-1DD8ECD20E03}"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B40A1F33-EE5C-4C9A-9ED1-C1610B0C56B9}" type="presOf" srcId="{B55C1D60-54F6-4DAA-BCDD-79E513FFCDA6}" destId="{0816DD8E-9605-4923-87A1-5DB464469A05}" srcOrd="1" destOrd="0" presId="urn:microsoft.com/office/officeart/2005/8/layout/process5"/>
    <dgm:cxn modelId="{85004721-250E-4CAF-9086-840B137D3C29}" type="presOf" srcId="{15BFA92F-808E-4C80-AAEC-23E6C761E3E1}" destId="{E13DB2DB-21D2-4DE7-8826-0D84DF3FCEA8}" srcOrd="1" destOrd="0" presId="urn:microsoft.com/office/officeart/2005/8/layout/process5"/>
    <dgm:cxn modelId="{CA16A213-62A9-498E-B219-B1F92844D58B}" type="presOf" srcId="{8B3CCE80-F7FD-4481-9E33-0700DB077FB6}" destId="{B143B260-3C82-4580-8315-A58659ECD7F6}" srcOrd="1"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C43B4125-072A-4226-B5EA-7AE547C66334}" type="presOf" srcId="{8B3CCE80-F7FD-4481-9E33-0700DB077FB6}" destId="{12DA159F-A728-4D06-93F5-1527CC8A87AB}" srcOrd="0" destOrd="0" presId="urn:microsoft.com/office/officeart/2005/8/layout/process5"/>
    <dgm:cxn modelId="{3F6B25C8-EC43-489F-9A04-0063F132E968}" type="presParOf" srcId="{95D9FDA8-B649-4773-8CCB-CA88DFA19567}" destId="{86AEED7D-BD74-47BC-BD21-87F43614430F}" srcOrd="0" destOrd="0" presId="urn:microsoft.com/office/officeart/2005/8/layout/process5"/>
    <dgm:cxn modelId="{D42AC58D-24D5-4E67-80A8-0C1577FD4AA0}" type="presParOf" srcId="{95D9FDA8-B649-4773-8CCB-CA88DFA19567}" destId="{E196D4AC-FE99-40FB-8303-1DD8ECD20E03}" srcOrd="1" destOrd="0" presId="urn:microsoft.com/office/officeart/2005/8/layout/process5"/>
    <dgm:cxn modelId="{8D78AAF8-972A-4D1D-B803-453B4CCE3206}" type="presParOf" srcId="{E196D4AC-FE99-40FB-8303-1DD8ECD20E03}" destId="{A2F69FCF-665E-4670-9C1C-94CCC95E7BD0}" srcOrd="0" destOrd="0" presId="urn:microsoft.com/office/officeart/2005/8/layout/process5"/>
    <dgm:cxn modelId="{66E30E1E-4F85-43FB-9CD0-816A10F1EEB5}" type="presParOf" srcId="{95D9FDA8-B649-4773-8CCB-CA88DFA19567}" destId="{8C8C5E6E-6F80-43BC-A8CC-9A3F37350848}" srcOrd="2" destOrd="0" presId="urn:microsoft.com/office/officeart/2005/8/layout/process5"/>
    <dgm:cxn modelId="{33063B89-1B4C-4522-9267-6A479558BFC7}" type="presParOf" srcId="{95D9FDA8-B649-4773-8CCB-CA88DFA19567}" destId="{98057B3A-DAC4-4E08-8E47-E12A63E5D0CE}" srcOrd="3" destOrd="0" presId="urn:microsoft.com/office/officeart/2005/8/layout/process5"/>
    <dgm:cxn modelId="{DA04EEA6-3C25-4135-8E81-5946EEC939C0}" type="presParOf" srcId="{98057B3A-DAC4-4E08-8E47-E12A63E5D0CE}" destId="{6DC2C6E5-F214-468F-950A-D67AB9533483}" srcOrd="0" destOrd="0" presId="urn:microsoft.com/office/officeart/2005/8/layout/process5"/>
    <dgm:cxn modelId="{8765CBE2-89E5-4032-92F9-CF5CC724361E}" type="presParOf" srcId="{95D9FDA8-B649-4773-8CCB-CA88DFA19567}" destId="{1CA9D8C3-DAED-44ED-91E7-7471AE0986AC}" srcOrd="4" destOrd="0" presId="urn:microsoft.com/office/officeart/2005/8/layout/process5"/>
    <dgm:cxn modelId="{D552180F-89FE-4BA0-9E4F-B60363FB810C}" type="presParOf" srcId="{95D9FDA8-B649-4773-8CCB-CA88DFA19567}" destId="{12DA159F-A728-4D06-93F5-1527CC8A87AB}" srcOrd="5" destOrd="0" presId="urn:microsoft.com/office/officeart/2005/8/layout/process5"/>
    <dgm:cxn modelId="{C3E0547C-DED5-4A6A-9CA8-0AE12F214E42}" type="presParOf" srcId="{12DA159F-A728-4D06-93F5-1527CC8A87AB}" destId="{B143B260-3C82-4580-8315-A58659ECD7F6}" srcOrd="0" destOrd="0" presId="urn:microsoft.com/office/officeart/2005/8/layout/process5"/>
    <dgm:cxn modelId="{4193216D-5BBB-473C-885B-246486E7E717}" type="presParOf" srcId="{95D9FDA8-B649-4773-8CCB-CA88DFA19567}" destId="{49670AC0-9395-4C47-B305-EA1DFF7D2D96}" srcOrd="6" destOrd="0" presId="urn:microsoft.com/office/officeart/2005/8/layout/process5"/>
    <dgm:cxn modelId="{0BE4053B-9CFB-485F-B708-3974884BF132}" type="presParOf" srcId="{95D9FDA8-B649-4773-8CCB-CA88DFA19567}" destId="{4C72681B-8044-414C-BEBB-DB9B946ABFE6}" srcOrd="7" destOrd="0" presId="urn:microsoft.com/office/officeart/2005/8/layout/process5"/>
    <dgm:cxn modelId="{0D30A99D-5945-44D1-8DC1-B548DE0B2721}" type="presParOf" srcId="{4C72681B-8044-414C-BEBB-DB9B946ABFE6}" destId="{0816DD8E-9605-4923-87A1-5DB464469A05}" srcOrd="0" destOrd="0" presId="urn:microsoft.com/office/officeart/2005/8/layout/process5"/>
    <dgm:cxn modelId="{D329A55A-BEA5-40AB-98AC-FF3DD170D28F}" type="presParOf" srcId="{95D9FDA8-B649-4773-8CCB-CA88DFA19567}" destId="{B2400D04-A559-4366-A724-CE752416C73E}" srcOrd="8" destOrd="0" presId="urn:microsoft.com/office/officeart/2005/8/layout/process5"/>
    <dgm:cxn modelId="{E3BCCD3A-E357-4E8C-8E42-E3ABAA6648C1}" type="presParOf" srcId="{95D9FDA8-B649-4773-8CCB-CA88DFA19567}" destId="{3B563FA9-B471-49E8-A67E-3A6D8537B07A}" srcOrd="9" destOrd="0" presId="urn:microsoft.com/office/officeart/2005/8/layout/process5"/>
    <dgm:cxn modelId="{265B44D6-160E-4C93-916F-BCCB75FFD9F1}" type="presParOf" srcId="{3B563FA9-B471-49E8-A67E-3A6D8537B07A}" destId="{E13DB2DB-21D2-4DE7-8826-0D84DF3FCEA8}" srcOrd="0" destOrd="0" presId="urn:microsoft.com/office/officeart/2005/8/layout/process5"/>
    <dgm:cxn modelId="{6C8520A3-C7D9-4323-A953-5D7D05C5FA4E}" type="presParOf" srcId="{95D9FDA8-B649-4773-8CCB-CA88DFA19567}" destId="{74BEF885-7D31-464A-A028-BA579204B71A}" srcOrd="10" destOrd="0" presId="urn:microsoft.com/office/officeart/2005/8/layout/process5"/>
    <dgm:cxn modelId="{66555AC7-3562-4A3E-88A2-000A012D736F}" type="presParOf" srcId="{95D9FDA8-B649-4773-8CCB-CA88DFA19567}" destId="{419B622B-D73F-40BC-8ECC-BEAFC1C731F2}" srcOrd="11" destOrd="0" presId="urn:microsoft.com/office/officeart/2005/8/layout/process5"/>
    <dgm:cxn modelId="{2F78600A-615E-4CD8-851B-45FF8CCD290A}" type="presParOf" srcId="{419B622B-D73F-40BC-8ECC-BEAFC1C731F2}" destId="{D30BF44F-CC15-4A97-B492-11C338E9EE53}" srcOrd="0" destOrd="0" presId="urn:microsoft.com/office/officeart/2005/8/layout/process5"/>
    <dgm:cxn modelId="{B5C139E1-228B-49A3-999C-4AB4888F74AF}" type="presParOf" srcId="{95D9FDA8-B649-4773-8CCB-CA88DFA19567}" destId="{40DE03BF-3124-4CA3-9D8C-E41BCCF5DDDD}" srcOrd="12" destOrd="0" presId="urn:microsoft.com/office/officeart/2005/8/layout/process5"/>
    <dgm:cxn modelId="{9B323444-9D39-4813-B0A8-DD068E0BD124}" type="presParOf" srcId="{95D9FDA8-B649-4773-8CCB-CA88DFA19567}" destId="{72D6FB93-D3FE-42AF-9183-7FED4A74F192}" srcOrd="13" destOrd="0" presId="urn:microsoft.com/office/officeart/2005/8/layout/process5"/>
    <dgm:cxn modelId="{6D14BD0D-6623-418B-B7B6-9C792FEB2C15}" type="presParOf" srcId="{72D6FB93-D3FE-42AF-9183-7FED4A74F192}" destId="{6832BDF3-30F9-4251-8CD4-CCA99CF2C657}" srcOrd="0" destOrd="0" presId="urn:microsoft.com/office/officeart/2005/8/layout/process5"/>
    <dgm:cxn modelId="{4CFA4C71-C2BC-4A22-80BE-11A4D5B6C8B3}"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F57F02"/>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09C4E341-8882-4723-A07C-C01E6415F3DA}" type="presOf" srcId="{7718ADD6-B42A-41D0-9AA2-369C4BFC7B50}" destId="{A2F69FCF-665E-4670-9C1C-94CCC95E7BD0}" srcOrd="1" destOrd="0" presId="urn:microsoft.com/office/officeart/2005/8/layout/process5"/>
    <dgm:cxn modelId="{033B1ED0-DB6E-4EDA-8FC5-C9001178CEBF}" type="presOf" srcId="{D236E08F-5003-4E74-B9F3-B4A957FBBEF6}" destId="{49670AC0-9395-4C47-B305-EA1DFF7D2D96}"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C3026A6D-23D7-4E4E-83A1-A500F3265C6D}" type="presOf" srcId="{FAC9536E-8372-404D-8EB5-DD4D70A807DC}" destId="{B2400D04-A559-4366-A724-CE752416C73E}" srcOrd="0" destOrd="0" presId="urn:microsoft.com/office/officeart/2005/8/layout/process5"/>
    <dgm:cxn modelId="{2633D850-63D9-427A-834F-DD3B0217DB70}" type="presOf" srcId="{B55C1D60-54F6-4DAA-BCDD-79E513FFCDA6}" destId="{0816DD8E-9605-4923-87A1-5DB464469A05}" srcOrd="1" destOrd="0" presId="urn:microsoft.com/office/officeart/2005/8/layout/process5"/>
    <dgm:cxn modelId="{D175B8DA-C6C5-4A4C-8CD8-3D31596BA331}" type="presOf" srcId="{B557A270-9EF5-42E3-84DC-C6CD5FB19082}" destId="{6832BDF3-30F9-4251-8CD4-CCA99CF2C657}" srcOrd="1" destOrd="0" presId="urn:microsoft.com/office/officeart/2005/8/layout/process5"/>
    <dgm:cxn modelId="{3F99B4A0-192A-4463-9994-C84B8039FCF4}" type="presOf" srcId="{F25DA34D-C405-417E-8AE5-196EA58ECD0A}" destId="{40DE03BF-3124-4CA3-9D8C-E41BCCF5DDDD}" srcOrd="0" destOrd="0" presId="urn:microsoft.com/office/officeart/2005/8/layout/process5"/>
    <dgm:cxn modelId="{83F3B019-08E7-46D9-B7E3-67A53C3DEFA1}" type="presOf" srcId="{78805A88-4EBA-4D77-934E-B98241C23145}" destId="{8C8C5E6E-6F80-43BC-A8CC-9A3F37350848}" srcOrd="0" destOrd="0" presId="urn:microsoft.com/office/officeart/2005/8/layout/process5"/>
    <dgm:cxn modelId="{E18118F5-2675-4280-B08B-65E1FAC8CCC6}" type="presOf" srcId="{A32641FE-43D1-4CCC-BABB-4AB6E26EC554}" destId="{A2FB421E-EC05-4A1B-99E6-DB13317DE0F6}" srcOrd="0" destOrd="0" presId="urn:microsoft.com/office/officeart/2005/8/layout/process5"/>
    <dgm:cxn modelId="{D7840D53-FD86-437C-B2D0-9161F5902D3D}" type="presOf" srcId="{15BFA92F-808E-4C80-AAEC-23E6C761E3E1}" destId="{E13DB2DB-21D2-4DE7-8826-0D84DF3FCEA8}" srcOrd="1" destOrd="0" presId="urn:microsoft.com/office/officeart/2005/8/layout/process5"/>
    <dgm:cxn modelId="{68A12B6D-2DA7-4360-9C5D-FA9D9369B0C0}" type="presOf" srcId="{A99C3807-7117-4043-8034-D87CD9263E6E}" destId="{1CA9D8C3-DAED-44ED-91E7-7471AE0986AC}"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FD974BCC-A531-4DB8-B8D7-9378BF240EF2}" type="presOf" srcId="{959208E5-AD1B-4511-8729-5CF7A5812F77}" destId="{98057B3A-DAC4-4E08-8E47-E12A63E5D0CE}" srcOrd="0" destOrd="0" presId="urn:microsoft.com/office/officeart/2005/8/layout/process5"/>
    <dgm:cxn modelId="{16CF274C-8492-4F59-A8BE-01794BBCE0E8}" type="presOf" srcId="{8B3CCE80-F7FD-4481-9E33-0700DB077FB6}" destId="{12DA159F-A728-4D06-93F5-1527CC8A87AB}" srcOrd="0" destOrd="0" presId="urn:microsoft.com/office/officeart/2005/8/layout/process5"/>
    <dgm:cxn modelId="{AD609D8B-E134-4269-802A-C1BA68F30CBA}" type="presOf" srcId="{959208E5-AD1B-4511-8729-5CF7A5812F77}" destId="{6DC2C6E5-F214-468F-950A-D67AB9533483}" srcOrd="1" destOrd="0" presId="urn:microsoft.com/office/officeart/2005/8/layout/process5"/>
    <dgm:cxn modelId="{EFB4297D-3CEF-4468-BB14-D0EB90099B00}" type="presOf" srcId="{E674A241-57D8-422E-B418-E2E91E33B08E}" destId="{86AEED7D-BD74-47BC-BD21-87F43614430F}" srcOrd="0" destOrd="0" presId="urn:microsoft.com/office/officeart/2005/8/layout/process5"/>
    <dgm:cxn modelId="{5AEECA6C-BD9B-40AC-8D4C-9D3E87264B1B}" type="presOf" srcId="{BBC9EB1D-5701-491C-9D6D-491A39982B4B}" destId="{74BEF885-7D31-464A-A028-BA579204B71A}"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E9C341B7-660C-4AE3-8642-CA6C019AE5CB}" type="presOf" srcId="{B55C1D60-54F6-4DAA-BCDD-79E513FFCDA6}" destId="{4C72681B-8044-414C-BEBB-DB9B946ABFE6}" srcOrd="0" destOrd="0" presId="urn:microsoft.com/office/officeart/2005/8/layout/process5"/>
    <dgm:cxn modelId="{CFF37FA1-33BA-4FE9-99E0-7729F54750CE}" type="presOf" srcId="{8B3CCE80-F7FD-4481-9E33-0700DB077FB6}" destId="{B143B260-3C82-4580-8315-A58659ECD7F6}" srcOrd="1"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CE7DFFBE-1A1F-4785-B096-93DA668FEB26}" type="presOf" srcId="{2A9FF97E-290F-4445-BE33-D76557ACF3A7}" destId="{D30BF44F-CC15-4A97-B492-11C338E9EE53}" srcOrd="1" destOrd="0" presId="urn:microsoft.com/office/officeart/2005/8/layout/process5"/>
    <dgm:cxn modelId="{F3F86451-2A68-45C5-88EE-B1F96CC7A3C5}" type="presOf" srcId="{B557A270-9EF5-42E3-84DC-C6CD5FB19082}" destId="{72D6FB93-D3FE-42AF-9183-7FED4A74F192}" srcOrd="0" destOrd="0" presId="urn:microsoft.com/office/officeart/2005/8/layout/process5"/>
    <dgm:cxn modelId="{3F462278-85E1-41F3-9827-ACCE75F084E1}" type="presOf" srcId="{A4BABA41-D51E-4E83-A156-45DDA1215A26}" destId="{95D9FDA8-B649-4773-8CCB-CA88DFA19567}" srcOrd="0" destOrd="0" presId="urn:microsoft.com/office/officeart/2005/8/layout/process5"/>
    <dgm:cxn modelId="{4520EDAF-FBBF-4138-8C1B-76CBC0334E0A}" type="presOf" srcId="{15BFA92F-808E-4C80-AAEC-23E6C761E3E1}" destId="{3B563FA9-B471-49E8-A67E-3A6D8537B07A}" srcOrd="0" destOrd="0" presId="urn:microsoft.com/office/officeart/2005/8/layout/process5"/>
    <dgm:cxn modelId="{35DE55B8-5C0F-4885-9138-7B55928CD31E}" type="presOf" srcId="{7718ADD6-B42A-41D0-9AA2-369C4BFC7B50}" destId="{E196D4AC-FE99-40FB-8303-1DD8ECD20E03}"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B131DF04-19E2-4BEB-91A6-DC99DECD2068}" type="presOf" srcId="{2A9FF97E-290F-4445-BE33-D76557ACF3A7}" destId="{419B622B-D73F-40BC-8ECC-BEAFC1C731F2}"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86D5DD26-6625-4C4A-A7F4-6230A57CE795}" srcId="{A4BABA41-D51E-4E83-A156-45DDA1215A26}" destId="{A99C3807-7117-4043-8034-D87CD9263E6E}" srcOrd="2" destOrd="0" parTransId="{5FA432C0-E9F8-42AD-9275-78FC22CA485F}" sibTransId="{8B3CCE80-F7FD-4481-9E33-0700DB077FB6}"/>
    <dgm:cxn modelId="{CFCE6A40-8664-49DC-833D-C935FAEBCE20}" srcId="{A4BABA41-D51E-4E83-A156-45DDA1215A26}" destId="{BBC9EB1D-5701-491C-9D6D-491A39982B4B}" srcOrd="5" destOrd="0" parTransId="{CDD1AFA3-BF93-41EC-AD9D-82B40F97D9C0}" sibTransId="{2A9FF97E-290F-4445-BE33-D76557ACF3A7}"/>
    <dgm:cxn modelId="{58A6D34A-1639-482B-9461-18CDC6235024}" type="presParOf" srcId="{95D9FDA8-B649-4773-8CCB-CA88DFA19567}" destId="{86AEED7D-BD74-47BC-BD21-87F43614430F}" srcOrd="0" destOrd="0" presId="urn:microsoft.com/office/officeart/2005/8/layout/process5"/>
    <dgm:cxn modelId="{5BE4B658-4335-40B2-B02E-04EA4461825A}" type="presParOf" srcId="{95D9FDA8-B649-4773-8CCB-CA88DFA19567}" destId="{E196D4AC-FE99-40FB-8303-1DD8ECD20E03}" srcOrd="1" destOrd="0" presId="urn:microsoft.com/office/officeart/2005/8/layout/process5"/>
    <dgm:cxn modelId="{146FEAE6-4769-484D-8F99-6632F56FAF47}" type="presParOf" srcId="{E196D4AC-FE99-40FB-8303-1DD8ECD20E03}" destId="{A2F69FCF-665E-4670-9C1C-94CCC95E7BD0}" srcOrd="0" destOrd="0" presId="urn:microsoft.com/office/officeart/2005/8/layout/process5"/>
    <dgm:cxn modelId="{E14F769D-0053-48AF-ABA6-052D49EB2F1D}" type="presParOf" srcId="{95D9FDA8-B649-4773-8CCB-CA88DFA19567}" destId="{8C8C5E6E-6F80-43BC-A8CC-9A3F37350848}" srcOrd="2" destOrd="0" presId="urn:microsoft.com/office/officeart/2005/8/layout/process5"/>
    <dgm:cxn modelId="{FB274363-53E6-4F4B-A4E3-C30DCBBEDE24}" type="presParOf" srcId="{95D9FDA8-B649-4773-8CCB-CA88DFA19567}" destId="{98057B3A-DAC4-4E08-8E47-E12A63E5D0CE}" srcOrd="3" destOrd="0" presId="urn:microsoft.com/office/officeart/2005/8/layout/process5"/>
    <dgm:cxn modelId="{2054929C-2F14-4E1A-A73F-A3483C15D5D8}" type="presParOf" srcId="{98057B3A-DAC4-4E08-8E47-E12A63E5D0CE}" destId="{6DC2C6E5-F214-468F-950A-D67AB9533483}" srcOrd="0" destOrd="0" presId="urn:microsoft.com/office/officeart/2005/8/layout/process5"/>
    <dgm:cxn modelId="{B7213DAB-04A5-466C-B6C2-07236595F957}" type="presParOf" srcId="{95D9FDA8-B649-4773-8CCB-CA88DFA19567}" destId="{1CA9D8C3-DAED-44ED-91E7-7471AE0986AC}" srcOrd="4" destOrd="0" presId="urn:microsoft.com/office/officeart/2005/8/layout/process5"/>
    <dgm:cxn modelId="{C95B917D-A164-4764-A0D0-02AFCBF914DE}" type="presParOf" srcId="{95D9FDA8-B649-4773-8CCB-CA88DFA19567}" destId="{12DA159F-A728-4D06-93F5-1527CC8A87AB}" srcOrd="5" destOrd="0" presId="urn:microsoft.com/office/officeart/2005/8/layout/process5"/>
    <dgm:cxn modelId="{B8D722E4-1B7D-4410-9DB9-F0D62457FAB3}" type="presParOf" srcId="{12DA159F-A728-4D06-93F5-1527CC8A87AB}" destId="{B143B260-3C82-4580-8315-A58659ECD7F6}" srcOrd="0" destOrd="0" presId="urn:microsoft.com/office/officeart/2005/8/layout/process5"/>
    <dgm:cxn modelId="{AC69143A-3D56-469A-A82A-4C3393749B2D}" type="presParOf" srcId="{95D9FDA8-B649-4773-8CCB-CA88DFA19567}" destId="{49670AC0-9395-4C47-B305-EA1DFF7D2D96}" srcOrd="6" destOrd="0" presId="urn:microsoft.com/office/officeart/2005/8/layout/process5"/>
    <dgm:cxn modelId="{39E9A07F-A50F-4BBD-9A3B-60432DB43674}" type="presParOf" srcId="{95D9FDA8-B649-4773-8CCB-CA88DFA19567}" destId="{4C72681B-8044-414C-BEBB-DB9B946ABFE6}" srcOrd="7" destOrd="0" presId="urn:microsoft.com/office/officeart/2005/8/layout/process5"/>
    <dgm:cxn modelId="{E78F4045-65AA-41C9-9015-1EB2BB2CD2A7}" type="presParOf" srcId="{4C72681B-8044-414C-BEBB-DB9B946ABFE6}" destId="{0816DD8E-9605-4923-87A1-5DB464469A05}" srcOrd="0" destOrd="0" presId="urn:microsoft.com/office/officeart/2005/8/layout/process5"/>
    <dgm:cxn modelId="{A1F4A24A-1A1A-4E7D-A0BB-160735DBF780}" type="presParOf" srcId="{95D9FDA8-B649-4773-8CCB-CA88DFA19567}" destId="{B2400D04-A559-4366-A724-CE752416C73E}" srcOrd="8" destOrd="0" presId="urn:microsoft.com/office/officeart/2005/8/layout/process5"/>
    <dgm:cxn modelId="{F54BAA1F-69DE-47D3-8198-C9A1AC420C52}" type="presParOf" srcId="{95D9FDA8-B649-4773-8CCB-CA88DFA19567}" destId="{3B563FA9-B471-49E8-A67E-3A6D8537B07A}" srcOrd="9" destOrd="0" presId="urn:microsoft.com/office/officeart/2005/8/layout/process5"/>
    <dgm:cxn modelId="{FB3E4EF2-D463-445C-8F6E-BD3C2EA1C8A0}" type="presParOf" srcId="{3B563FA9-B471-49E8-A67E-3A6D8537B07A}" destId="{E13DB2DB-21D2-4DE7-8826-0D84DF3FCEA8}" srcOrd="0" destOrd="0" presId="urn:microsoft.com/office/officeart/2005/8/layout/process5"/>
    <dgm:cxn modelId="{FE7A1209-11AB-4B88-B5E2-84FE25210FC5}" type="presParOf" srcId="{95D9FDA8-B649-4773-8CCB-CA88DFA19567}" destId="{74BEF885-7D31-464A-A028-BA579204B71A}" srcOrd="10" destOrd="0" presId="urn:microsoft.com/office/officeart/2005/8/layout/process5"/>
    <dgm:cxn modelId="{C7FCC6B3-0CF9-41EA-8615-874CB092730E}" type="presParOf" srcId="{95D9FDA8-B649-4773-8CCB-CA88DFA19567}" destId="{419B622B-D73F-40BC-8ECC-BEAFC1C731F2}" srcOrd="11" destOrd="0" presId="urn:microsoft.com/office/officeart/2005/8/layout/process5"/>
    <dgm:cxn modelId="{6EA1ED4F-3C1E-4818-8795-2571F00186DE}" type="presParOf" srcId="{419B622B-D73F-40BC-8ECC-BEAFC1C731F2}" destId="{D30BF44F-CC15-4A97-B492-11C338E9EE53}" srcOrd="0" destOrd="0" presId="urn:microsoft.com/office/officeart/2005/8/layout/process5"/>
    <dgm:cxn modelId="{627012E4-917B-4B8D-831A-BB96A6A28B4C}" type="presParOf" srcId="{95D9FDA8-B649-4773-8CCB-CA88DFA19567}" destId="{40DE03BF-3124-4CA3-9D8C-E41BCCF5DDDD}" srcOrd="12" destOrd="0" presId="urn:microsoft.com/office/officeart/2005/8/layout/process5"/>
    <dgm:cxn modelId="{0F78BB04-68F6-4521-ACCC-D87886C516B6}" type="presParOf" srcId="{95D9FDA8-B649-4773-8CCB-CA88DFA19567}" destId="{72D6FB93-D3FE-42AF-9183-7FED4A74F192}" srcOrd="13" destOrd="0" presId="urn:microsoft.com/office/officeart/2005/8/layout/process5"/>
    <dgm:cxn modelId="{876C2828-F196-4F84-A72A-77FEFDD0859A}" type="presParOf" srcId="{72D6FB93-D3FE-42AF-9183-7FED4A74F192}" destId="{6832BDF3-30F9-4251-8CD4-CCA99CF2C657}" srcOrd="0" destOrd="0" presId="urn:microsoft.com/office/officeart/2005/8/layout/process5"/>
    <dgm:cxn modelId="{5B232161-73E3-4CB5-8E24-C6BE366B1DA5}"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F57F02"/>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C03CD180-8212-4868-8DED-0D4EFA6F8C3A}" type="presOf" srcId="{D236E08F-5003-4E74-B9F3-B4A957FBBEF6}" destId="{49670AC0-9395-4C47-B305-EA1DFF7D2D96}"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FABBE769-FCF4-4D8A-A3BA-593585261CBA}" type="presOf" srcId="{78805A88-4EBA-4D77-934E-B98241C23145}" destId="{8C8C5E6E-6F80-43BC-A8CC-9A3F37350848}" srcOrd="0" destOrd="0" presId="urn:microsoft.com/office/officeart/2005/8/layout/process5"/>
    <dgm:cxn modelId="{5D1F52B0-4CCF-4587-BA19-82BD7B91B34A}" type="presOf" srcId="{B55C1D60-54F6-4DAA-BCDD-79E513FFCDA6}" destId="{0816DD8E-9605-4923-87A1-5DB464469A05}" srcOrd="1" destOrd="0" presId="urn:microsoft.com/office/officeart/2005/8/layout/process5"/>
    <dgm:cxn modelId="{9434AD5C-D4E2-45CE-88BC-372B5FFCACDE}" type="presOf" srcId="{8B3CCE80-F7FD-4481-9E33-0700DB077FB6}" destId="{B143B260-3C82-4580-8315-A58659ECD7F6}" srcOrd="1" destOrd="0" presId="urn:microsoft.com/office/officeart/2005/8/layout/process5"/>
    <dgm:cxn modelId="{6F835992-9CD5-4376-82A8-5BE586E09ACE}" type="presOf" srcId="{F25DA34D-C405-417E-8AE5-196EA58ECD0A}" destId="{40DE03BF-3124-4CA3-9D8C-E41BCCF5DDDD}"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758A39D2-C197-483D-ACBF-4FF8F55A568B}" type="presOf" srcId="{A4BABA41-D51E-4E83-A156-45DDA1215A26}" destId="{95D9FDA8-B649-4773-8CCB-CA88DFA19567}" srcOrd="0" destOrd="0" presId="urn:microsoft.com/office/officeart/2005/8/layout/process5"/>
    <dgm:cxn modelId="{37C230E9-704B-476B-AFDC-73AE4F830CEC}" type="presOf" srcId="{959208E5-AD1B-4511-8729-5CF7A5812F77}" destId="{98057B3A-DAC4-4E08-8E47-E12A63E5D0CE}" srcOrd="0" destOrd="0" presId="urn:microsoft.com/office/officeart/2005/8/layout/process5"/>
    <dgm:cxn modelId="{29CFA5E7-A353-46C7-9AB8-C33D43B62C45}" type="presOf" srcId="{A99C3807-7117-4043-8034-D87CD9263E6E}" destId="{1CA9D8C3-DAED-44ED-91E7-7471AE0986AC}"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D1B00949-7405-4D58-AD16-7E0C334B9ECD}" type="presOf" srcId="{15BFA92F-808E-4C80-AAEC-23E6C761E3E1}" destId="{3B563FA9-B471-49E8-A67E-3A6D8537B07A}" srcOrd="0" destOrd="0" presId="urn:microsoft.com/office/officeart/2005/8/layout/process5"/>
    <dgm:cxn modelId="{4F7146F5-C64C-4790-8567-B659B166554C}" type="presOf" srcId="{E674A241-57D8-422E-B418-E2E91E33B08E}" destId="{86AEED7D-BD74-47BC-BD21-87F43614430F}" srcOrd="0" destOrd="0" presId="urn:microsoft.com/office/officeart/2005/8/layout/process5"/>
    <dgm:cxn modelId="{7BFC4F7C-715A-4070-8026-484D7E1C3412}" type="presOf" srcId="{B557A270-9EF5-42E3-84DC-C6CD5FB19082}" destId="{6832BDF3-30F9-4251-8CD4-CCA99CF2C657}" srcOrd="1"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D864F3B4-51AE-4874-B628-96280725BEDE}" type="presOf" srcId="{FAC9536E-8372-404D-8EB5-DD4D70A807DC}" destId="{B2400D04-A559-4366-A724-CE752416C73E}" srcOrd="0" destOrd="0" presId="urn:microsoft.com/office/officeart/2005/8/layout/process5"/>
    <dgm:cxn modelId="{7BF895FA-223D-4950-99CF-BB7928E586E2}" type="presOf" srcId="{B55C1D60-54F6-4DAA-BCDD-79E513FFCDA6}" destId="{4C72681B-8044-414C-BEBB-DB9B946ABFE6}" srcOrd="0" destOrd="0" presId="urn:microsoft.com/office/officeart/2005/8/layout/process5"/>
    <dgm:cxn modelId="{36513738-52E8-432A-95B0-FAD8D3FBF1E6}" type="presOf" srcId="{B557A270-9EF5-42E3-84DC-C6CD5FB19082}" destId="{72D6FB93-D3FE-42AF-9183-7FED4A74F192}"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0DFF8983-0AB1-4F47-98CA-9B815C743BDB}" type="presOf" srcId="{15BFA92F-808E-4C80-AAEC-23E6C761E3E1}" destId="{E13DB2DB-21D2-4DE7-8826-0D84DF3FCEA8}" srcOrd="1" destOrd="0" presId="urn:microsoft.com/office/officeart/2005/8/layout/process5"/>
    <dgm:cxn modelId="{04C17657-1E33-44D4-9510-A16F39EA8D5F}" type="presOf" srcId="{7718ADD6-B42A-41D0-9AA2-369C4BFC7B50}" destId="{A2F69FCF-665E-4670-9C1C-94CCC95E7BD0}" srcOrd="1" destOrd="0" presId="urn:microsoft.com/office/officeart/2005/8/layout/process5"/>
    <dgm:cxn modelId="{9FEE0E00-8661-40A8-9CDE-CFF8A5986623}" type="presOf" srcId="{8B3CCE80-F7FD-4481-9E33-0700DB077FB6}" destId="{12DA159F-A728-4D06-93F5-1527CC8A87AB}" srcOrd="0" destOrd="0" presId="urn:microsoft.com/office/officeart/2005/8/layout/process5"/>
    <dgm:cxn modelId="{AC58B307-C3CB-4CD1-AB26-AD88114488F6}" type="presOf" srcId="{2A9FF97E-290F-4445-BE33-D76557ACF3A7}" destId="{D30BF44F-CC15-4A97-B492-11C338E9EE53}" srcOrd="1"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F8EC6104-1A85-4AC5-A49F-F202036D2CC6}" type="presOf" srcId="{959208E5-AD1B-4511-8729-5CF7A5812F77}" destId="{6DC2C6E5-F214-468F-950A-D67AB9533483}" srcOrd="1" destOrd="0" presId="urn:microsoft.com/office/officeart/2005/8/layout/process5"/>
    <dgm:cxn modelId="{DB75D859-2BD9-4B57-83F2-61DD1F3316E7}" type="presOf" srcId="{A32641FE-43D1-4CCC-BABB-4AB6E26EC554}" destId="{A2FB421E-EC05-4A1B-99E6-DB13317DE0F6}" srcOrd="0" destOrd="0" presId="urn:microsoft.com/office/officeart/2005/8/layout/process5"/>
    <dgm:cxn modelId="{10357D2A-1B29-4A2B-9615-72A81EB6001F}" type="presOf" srcId="{7718ADD6-B42A-41D0-9AA2-369C4BFC7B50}" destId="{E196D4AC-FE99-40FB-8303-1DD8ECD20E03}"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FB9E0475-8849-4CBE-9DAA-E3968C9940F6}" srcId="{A4BABA41-D51E-4E83-A156-45DDA1215A26}" destId="{E674A241-57D8-422E-B418-E2E91E33B08E}" srcOrd="0" destOrd="0" parTransId="{22C4403D-7AAF-48E9-925E-ABFF3605B070}" sibTransId="{7718ADD6-B42A-41D0-9AA2-369C4BFC7B50}"/>
    <dgm:cxn modelId="{476AFD1B-8C85-45A2-A86E-504EB780915A}" type="presOf" srcId="{BBC9EB1D-5701-491C-9D6D-491A39982B4B}" destId="{74BEF885-7D31-464A-A028-BA579204B71A}" srcOrd="0" destOrd="0" presId="urn:microsoft.com/office/officeart/2005/8/layout/process5"/>
    <dgm:cxn modelId="{C1B2057E-F91B-46BD-A741-029BBE007EAD}" type="presOf" srcId="{2A9FF97E-290F-4445-BE33-D76557ACF3A7}" destId="{419B622B-D73F-40BC-8ECC-BEAFC1C731F2}" srcOrd="0" destOrd="0" presId="urn:microsoft.com/office/officeart/2005/8/layout/process5"/>
    <dgm:cxn modelId="{9389B62F-4D61-4578-9EFD-1F4B53C7D079}" type="presParOf" srcId="{95D9FDA8-B649-4773-8CCB-CA88DFA19567}" destId="{86AEED7D-BD74-47BC-BD21-87F43614430F}" srcOrd="0" destOrd="0" presId="urn:microsoft.com/office/officeart/2005/8/layout/process5"/>
    <dgm:cxn modelId="{981451B3-6C51-43C8-925A-535029B89535}" type="presParOf" srcId="{95D9FDA8-B649-4773-8CCB-CA88DFA19567}" destId="{E196D4AC-FE99-40FB-8303-1DD8ECD20E03}" srcOrd="1" destOrd="0" presId="urn:microsoft.com/office/officeart/2005/8/layout/process5"/>
    <dgm:cxn modelId="{D55E2AC1-98EB-4A5E-A4F0-C9BA9ADC5903}" type="presParOf" srcId="{E196D4AC-FE99-40FB-8303-1DD8ECD20E03}" destId="{A2F69FCF-665E-4670-9C1C-94CCC95E7BD0}" srcOrd="0" destOrd="0" presId="urn:microsoft.com/office/officeart/2005/8/layout/process5"/>
    <dgm:cxn modelId="{CD81143B-917B-4BFA-BD2E-DF9EEF0A4F82}" type="presParOf" srcId="{95D9FDA8-B649-4773-8CCB-CA88DFA19567}" destId="{8C8C5E6E-6F80-43BC-A8CC-9A3F37350848}" srcOrd="2" destOrd="0" presId="urn:microsoft.com/office/officeart/2005/8/layout/process5"/>
    <dgm:cxn modelId="{246CEE23-76C9-419A-956B-E9EF915970E7}" type="presParOf" srcId="{95D9FDA8-B649-4773-8CCB-CA88DFA19567}" destId="{98057B3A-DAC4-4E08-8E47-E12A63E5D0CE}" srcOrd="3" destOrd="0" presId="urn:microsoft.com/office/officeart/2005/8/layout/process5"/>
    <dgm:cxn modelId="{ADA7561A-8245-445B-9FBB-BF5D256A5C48}" type="presParOf" srcId="{98057B3A-DAC4-4E08-8E47-E12A63E5D0CE}" destId="{6DC2C6E5-F214-468F-950A-D67AB9533483}" srcOrd="0" destOrd="0" presId="urn:microsoft.com/office/officeart/2005/8/layout/process5"/>
    <dgm:cxn modelId="{7E52A596-F4AC-48DE-A0D5-DC27F8ECAB15}" type="presParOf" srcId="{95D9FDA8-B649-4773-8CCB-CA88DFA19567}" destId="{1CA9D8C3-DAED-44ED-91E7-7471AE0986AC}" srcOrd="4" destOrd="0" presId="urn:microsoft.com/office/officeart/2005/8/layout/process5"/>
    <dgm:cxn modelId="{461C8E1B-8AEA-4321-9C36-2B247CB8AB18}" type="presParOf" srcId="{95D9FDA8-B649-4773-8CCB-CA88DFA19567}" destId="{12DA159F-A728-4D06-93F5-1527CC8A87AB}" srcOrd="5" destOrd="0" presId="urn:microsoft.com/office/officeart/2005/8/layout/process5"/>
    <dgm:cxn modelId="{A6EDBC3F-7C54-4320-9EBB-B079BBC02E4F}" type="presParOf" srcId="{12DA159F-A728-4D06-93F5-1527CC8A87AB}" destId="{B143B260-3C82-4580-8315-A58659ECD7F6}" srcOrd="0" destOrd="0" presId="urn:microsoft.com/office/officeart/2005/8/layout/process5"/>
    <dgm:cxn modelId="{CF8DB813-6276-4EF8-B3DD-55844B4D590B}" type="presParOf" srcId="{95D9FDA8-B649-4773-8CCB-CA88DFA19567}" destId="{49670AC0-9395-4C47-B305-EA1DFF7D2D96}" srcOrd="6" destOrd="0" presId="urn:microsoft.com/office/officeart/2005/8/layout/process5"/>
    <dgm:cxn modelId="{A9D665DF-8ED1-4634-85FF-B1D5CFCDD233}" type="presParOf" srcId="{95D9FDA8-B649-4773-8CCB-CA88DFA19567}" destId="{4C72681B-8044-414C-BEBB-DB9B946ABFE6}" srcOrd="7" destOrd="0" presId="urn:microsoft.com/office/officeart/2005/8/layout/process5"/>
    <dgm:cxn modelId="{19EDD5B8-56D4-4C58-BDA4-120FC33224C8}" type="presParOf" srcId="{4C72681B-8044-414C-BEBB-DB9B946ABFE6}" destId="{0816DD8E-9605-4923-87A1-5DB464469A05}" srcOrd="0" destOrd="0" presId="urn:microsoft.com/office/officeart/2005/8/layout/process5"/>
    <dgm:cxn modelId="{4F9E303D-31BB-4561-B328-205BDEFA72F9}" type="presParOf" srcId="{95D9FDA8-B649-4773-8CCB-CA88DFA19567}" destId="{B2400D04-A559-4366-A724-CE752416C73E}" srcOrd="8" destOrd="0" presId="urn:microsoft.com/office/officeart/2005/8/layout/process5"/>
    <dgm:cxn modelId="{1D454C8C-DA32-46DD-A8F9-F45DD54C3E55}" type="presParOf" srcId="{95D9FDA8-B649-4773-8CCB-CA88DFA19567}" destId="{3B563FA9-B471-49E8-A67E-3A6D8537B07A}" srcOrd="9" destOrd="0" presId="urn:microsoft.com/office/officeart/2005/8/layout/process5"/>
    <dgm:cxn modelId="{FC6FE2A2-CA7F-4A74-A74C-E69724025B51}" type="presParOf" srcId="{3B563FA9-B471-49E8-A67E-3A6D8537B07A}" destId="{E13DB2DB-21D2-4DE7-8826-0D84DF3FCEA8}" srcOrd="0" destOrd="0" presId="urn:microsoft.com/office/officeart/2005/8/layout/process5"/>
    <dgm:cxn modelId="{8B77A0B4-8A33-48D9-84D2-9BD4DCA61FA2}" type="presParOf" srcId="{95D9FDA8-B649-4773-8CCB-CA88DFA19567}" destId="{74BEF885-7D31-464A-A028-BA579204B71A}" srcOrd="10" destOrd="0" presId="urn:microsoft.com/office/officeart/2005/8/layout/process5"/>
    <dgm:cxn modelId="{7D2620A4-BD99-486C-BFEE-9AD855DE8870}" type="presParOf" srcId="{95D9FDA8-B649-4773-8CCB-CA88DFA19567}" destId="{419B622B-D73F-40BC-8ECC-BEAFC1C731F2}" srcOrd="11" destOrd="0" presId="urn:microsoft.com/office/officeart/2005/8/layout/process5"/>
    <dgm:cxn modelId="{2BC0E790-E014-48E1-9958-0D0910F611FE}" type="presParOf" srcId="{419B622B-D73F-40BC-8ECC-BEAFC1C731F2}" destId="{D30BF44F-CC15-4A97-B492-11C338E9EE53}" srcOrd="0" destOrd="0" presId="urn:microsoft.com/office/officeart/2005/8/layout/process5"/>
    <dgm:cxn modelId="{EBED351F-75CE-4187-B441-7DF216D6C49A}" type="presParOf" srcId="{95D9FDA8-B649-4773-8CCB-CA88DFA19567}" destId="{40DE03BF-3124-4CA3-9D8C-E41BCCF5DDDD}" srcOrd="12" destOrd="0" presId="urn:microsoft.com/office/officeart/2005/8/layout/process5"/>
    <dgm:cxn modelId="{D84DBE54-86AC-41F3-9D73-3D9BFDC5A59A}" type="presParOf" srcId="{95D9FDA8-B649-4773-8CCB-CA88DFA19567}" destId="{72D6FB93-D3FE-42AF-9183-7FED4A74F192}" srcOrd="13" destOrd="0" presId="urn:microsoft.com/office/officeart/2005/8/layout/process5"/>
    <dgm:cxn modelId="{94632BC7-2873-4FE0-B879-183A7FEB15A5}" type="presParOf" srcId="{72D6FB93-D3FE-42AF-9183-7FED4A74F192}" destId="{6832BDF3-30F9-4251-8CD4-CCA99CF2C657}" srcOrd="0" destOrd="0" presId="urn:microsoft.com/office/officeart/2005/8/layout/process5"/>
    <dgm:cxn modelId="{63596060-ACDA-420B-B2A1-F37960A0F30D}"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F57F02"/>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8E435ABC-2F0E-48A9-9F93-E899EE735D5B}" type="presOf" srcId="{78805A88-4EBA-4D77-934E-B98241C23145}" destId="{8C8C5E6E-6F80-43BC-A8CC-9A3F37350848}" srcOrd="0" destOrd="0" presId="urn:microsoft.com/office/officeart/2005/8/layout/process5"/>
    <dgm:cxn modelId="{B361ED29-15D9-4552-865A-14FC4B2A8038}" type="presOf" srcId="{15BFA92F-808E-4C80-AAEC-23E6C761E3E1}" destId="{E13DB2DB-21D2-4DE7-8826-0D84DF3FCEA8}" srcOrd="1"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E4996467-612A-45C4-9CD6-97A6DBF8092E}" type="presOf" srcId="{D236E08F-5003-4E74-B9F3-B4A957FBBEF6}" destId="{49670AC0-9395-4C47-B305-EA1DFF7D2D96}" srcOrd="0" destOrd="0" presId="urn:microsoft.com/office/officeart/2005/8/layout/process5"/>
    <dgm:cxn modelId="{A8575D9A-F98C-4310-A671-9092641A3314}" type="presOf" srcId="{B557A270-9EF5-42E3-84DC-C6CD5FB19082}" destId="{72D6FB93-D3FE-42AF-9183-7FED4A74F192}" srcOrd="0" destOrd="0" presId="urn:microsoft.com/office/officeart/2005/8/layout/process5"/>
    <dgm:cxn modelId="{01DDFE1B-580E-42BE-A613-77FBFBDC0EF5}" type="presOf" srcId="{959208E5-AD1B-4511-8729-5CF7A5812F77}" destId="{6DC2C6E5-F214-468F-950A-D67AB9533483}" srcOrd="1" destOrd="0" presId="urn:microsoft.com/office/officeart/2005/8/layout/process5"/>
    <dgm:cxn modelId="{43727952-CF4E-4783-98C2-76DC7D72E3E0}" type="presOf" srcId="{B55C1D60-54F6-4DAA-BCDD-79E513FFCDA6}" destId="{0816DD8E-9605-4923-87A1-5DB464469A05}" srcOrd="1"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B9F50EF5-1C4E-458D-83E2-7CA90DF5CDC3}" type="presOf" srcId="{E674A241-57D8-422E-B418-E2E91E33B08E}" destId="{86AEED7D-BD74-47BC-BD21-87F43614430F}"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F97EEB59-124B-424E-A767-9DBC17AB7D91}" type="presOf" srcId="{8B3CCE80-F7FD-4481-9E33-0700DB077FB6}" destId="{B143B260-3C82-4580-8315-A58659ECD7F6}" srcOrd="1" destOrd="0" presId="urn:microsoft.com/office/officeart/2005/8/layout/process5"/>
    <dgm:cxn modelId="{618BABFF-FB92-407A-808B-4D2BFC296FB7}" type="presOf" srcId="{A32641FE-43D1-4CCC-BABB-4AB6E26EC554}" destId="{A2FB421E-EC05-4A1B-99E6-DB13317DE0F6}"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243E82FA-A085-452C-BA3B-3F23549560C3}" type="presOf" srcId="{959208E5-AD1B-4511-8729-5CF7A5812F77}" destId="{98057B3A-DAC4-4E08-8E47-E12A63E5D0CE}" srcOrd="0" destOrd="0" presId="urn:microsoft.com/office/officeart/2005/8/layout/process5"/>
    <dgm:cxn modelId="{5426ECE2-EC90-46A1-81A9-D9F7FB136112}" type="presOf" srcId="{8B3CCE80-F7FD-4481-9E33-0700DB077FB6}" destId="{12DA159F-A728-4D06-93F5-1527CC8A87AB}" srcOrd="0" destOrd="0" presId="urn:microsoft.com/office/officeart/2005/8/layout/process5"/>
    <dgm:cxn modelId="{DF9E6BFB-9DB5-4BF2-BDC7-9802AC1B511C}" type="presOf" srcId="{7718ADD6-B42A-41D0-9AA2-369C4BFC7B50}" destId="{E196D4AC-FE99-40FB-8303-1DD8ECD20E03}" srcOrd="0" destOrd="0" presId="urn:microsoft.com/office/officeart/2005/8/layout/process5"/>
    <dgm:cxn modelId="{892F1549-A616-433C-A910-AA48565630BE}" type="presOf" srcId="{F25DA34D-C405-417E-8AE5-196EA58ECD0A}" destId="{40DE03BF-3124-4CA3-9D8C-E41BCCF5DDDD}" srcOrd="0" destOrd="0" presId="urn:microsoft.com/office/officeart/2005/8/layout/process5"/>
    <dgm:cxn modelId="{18E7FF91-48E4-471B-AAA0-1C389BCECCF5}" type="presOf" srcId="{15BFA92F-808E-4C80-AAEC-23E6C761E3E1}" destId="{3B563FA9-B471-49E8-A67E-3A6D8537B07A}" srcOrd="0" destOrd="0" presId="urn:microsoft.com/office/officeart/2005/8/layout/process5"/>
    <dgm:cxn modelId="{3F117ED5-B814-48A6-A72A-A526887250A3}" type="presOf" srcId="{B55C1D60-54F6-4DAA-BCDD-79E513FFCDA6}" destId="{4C72681B-8044-414C-BEBB-DB9B946ABFE6}"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E22E6A97-0093-4D13-92FC-3A0D04A120CB}" type="presOf" srcId="{B557A270-9EF5-42E3-84DC-C6CD5FB19082}" destId="{6832BDF3-30F9-4251-8CD4-CCA99CF2C657}" srcOrd="1" destOrd="0" presId="urn:microsoft.com/office/officeart/2005/8/layout/process5"/>
    <dgm:cxn modelId="{0B98F693-7CF5-40CF-9038-D143E8BB403C}" type="presOf" srcId="{BBC9EB1D-5701-491C-9D6D-491A39982B4B}" destId="{74BEF885-7D31-464A-A028-BA579204B71A}" srcOrd="0" destOrd="0" presId="urn:microsoft.com/office/officeart/2005/8/layout/process5"/>
    <dgm:cxn modelId="{B2F78E1D-FC1E-4FFB-AC40-A1A6A67BC393}" type="presOf" srcId="{2A9FF97E-290F-4445-BE33-D76557ACF3A7}" destId="{D30BF44F-CC15-4A97-B492-11C338E9EE53}" srcOrd="1" destOrd="0" presId="urn:microsoft.com/office/officeart/2005/8/layout/process5"/>
    <dgm:cxn modelId="{185625F6-092C-4E48-AAB6-0ABD0AE413E0}" type="presOf" srcId="{7718ADD6-B42A-41D0-9AA2-369C4BFC7B50}" destId="{A2F69FCF-665E-4670-9C1C-94CCC95E7BD0}" srcOrd="1" destOrd="0" presId="urn:microsoft.com/office/officeart/2005/8/layout/process5"/>
    <dgm:cxn modelId="{E68816DA-2F05-435F-86D5-11D6C6A2BDD2}" type="presOf" srcId="{A99C3807-7117-4043-8034-D87CD9263E6E}" destId="{1CA9D8C3-DAED-44ED-91E7-7471AE0986AC}"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D4F9FC4B-4D1F-4509-A318-2664B178EDCB}" type="presOf" srcId="{FAC9536E-8372-404D-8EB5-DD4D70A807DC}" destId="{B2400D04-A559-4366-A724-CE752416C73E}" srcOrd="0" destOrd="0" presId="urn:microsoft.com/office/officeart/2005/8/layout/process5"/>
    <dgm:cxn modelId="{DDA8A673-7B82-441C-A55F-8004A7FA4CC3}" type="presOf" srcId="{A4BABA41-D51E-4E83-A156-45DDA1215A26}" destId="{95D9FDA8-B649-4773-8CCB-CA88DFA19567}" srcOrd="0" destOrd="0" presId="urn:microsoft.com/office/officeart/2005/8/layout/process5"/>
    <dgm:cxn modelId="{45257B2A-9448-46EC-9622-480C89FCD9AF}" type="presOf" srcId="{2A9FF97E-290F-4445-BE33-D76557ACF3A7}" destId="{419B622B-D73F-40BC-8ECC-BEAFC1C731F2}"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FB9E0475-8849-4CBE-9DAA-E3968C9940F6}" srcId="{A4BABA41-D51E-4E83-A156-45DDA1215A26}" destId="{E674A241-57D8-422E-B418-E2E91E33B08E}" srcOrd="0" destOrd="0" parTransId="{22C4403D-7AAF-48E9-925E-ABFF3605B070}" sibTransId="{7718ADD6-B42A-41D0-9AA2-369C4BFC7B50}"/>
    <dgm:cxn modelId="{F7986B61-8787-4148-8FBC-ED4B2A7A75FE}" type="presParOf" srcId="{95D9FDA8-B649-4773-8CCB-CA88DFA19567}" destId="{86AEED7D-BD74-47BC-BD21-87F43614430F}" srcOrd="0" destOrd="0" presId="urn:microsoft.com/office/officeart/2005/8/layout/process5"/>
    <dgm:cxn modelId="{0AF07635-970B-45E6-A17C-C330ECF399A3}" type="presParOf" srcId="{95D9FDA8-B649-4773-8CCB-CA88DFA19567}" destId="{E196D4AC-FE99-40FB-8303-1DD8ECD20E03}" srcOrd="1" destOrd="0" presId="urn:microsoft.com/office/officeart/2005/8/layout/process5"/>
    <dgm:cxn modelId="{4C472FF6-29A1-4870-BC8A-AD72F7DC8E02}" type="presParOf" srcId="{E196D4AC-FE99-40FB-8303-1DD8ECD20E03}" destId="{A2F69FCF-665E-4670-9C1C-94CCC95E7BD0}" srcOrd="0" destOrd="0" presId="urn:microsoft.com/office/officeart/2005/8/layout/process5"/>
    <dgm:cxn modelId="{3AF5BC5D-53A1-481F-951D-FB14F6D3636D}" type="presParOf" srcId="{95D9FDA8-B649-4773-8CCB-CA88DFA19567}" destId="{8C8C5E6E-6F80-43BC-A8CC-9A3F37350848}" srcOrd="2" destOrd="0" presId="urn:microsoft.com/office/officeart/2005/8/layout/process5"/>
    <dgm:cxn modelId="{71EAD22C-8303-4A88-BAAA-897BD66A1300}" type="presParOf" srcId="{95D9FDA8-B649-4773-8CCB-CA88DFA19567}" destId="{98057B3A-DAC4-4E08-8E47-E12A63E5D0CE}" srcOrd="3" destOrd="0" presId="urn:microsoft.com/office/officeart/2005/8/layout/process5"/>
    <dgm:cxn modelId="{059DB19A-D23B-489A-BAC9-928A6E978E7C}" type="presParOf" srcId="{98057B3A-DAC4-4E08-8E47-E12A63E5D0CE}" destId="{6DC2C6E5-F214-468F-950A-D67AB9533483}" srcOrd="0" destOrd="0" presId="urn:microsoft.com/office/officeart/2005/8/layout/process5"/>
    <dgm:cxn modelId="{DC57180A-668C-432A-B272-76A8C2A2229E}" type="presParOf" srcId="{95D9FDA8-B649-4773-8CCB-CA88DFA19567}" destId="{1CA9D8C3-DAED-44ED-91E7-7471AE0986AC}" srcOrd="4" destOrd="0" presId="urn:microsoft.com/office/officeart/2005/8/layout/process5"/>
    <dgm:cxn modelId="{A03488C8-98E8-4D9F-8721-1EA9AC79AC77}" type="presParOf" srcId="{95D9FDA8-B649-4773-8CCB-CA88DFA19567}" destId="{12DA159F-A728-4D06-93F5-1527CC8A87AB}" srcOrd="5" destOrd="0" presId="urn:microsoft.com/office/officeart/2005/8/layout/process5"/>
    <dgm:cxn modelId="{47DEB803-7D71-4712-A2CE-8818AB0F0DEF}" type="presParOf" srcId="{12DA159F-A728-4D06-93F5-1527CC8A87AB}" destId="{B143B260-3C82-4580-8315-A58659ECD7F6}" srcOrd="0" destOrd="0" presId="urn:microsoft.com/office/officeart/2005/8/layout/process5"/>
    <dgm:cxn modelId="{20152DD2-6ED2-4860-B774-0693A4CDAE8B}" type="presParOf" srcId="{95D9FDA8-B649-4773-8CCB-CA88DFA19567}" destId="{49670AC0-9395-4C47-B305-EA1DFF7D2D96}" srcOrd="6" destOrd="0" presId="urn:microsoft.com/office/officeart/2005/8/layout/process5"/>
    <dgm:cxn modelId="{364BB82B-7C81-4D82-A88B-97EB84237F84}" type="presParOf" srcId="{95D9FDA8-B649-4773-8CCB-CA88DFA19567}" destId="{4C72681B-8044-414C-BEBB-DB9B946ABFE6}" srcOrd="7" destOrd="0" presId="urn:microsoft.com/office/officeart/2005/8/layout/process5"/>
    <dgm:cxn modelId="{44529234-9FA2-4B24-BEE7-B1DE6A807A7C}" type="presParOf" srcId="{4C72681B-8044-414C-BEBB-DB9B946ABFE6}" destId="{0816DD8E-9605-4923-87A1-5DB464469A05}" srcOrd="0" destOrd="0" presId="urn:microsoft.com/office/officeart/2005/8/layout/process5"/>
    <dgm:cxn modelId="{D90B97E3-5133-40CC-9CDD-2C9CE2FE0EFE}" type="presParOf" srcId="{95D9FDA8-B649-4773-8CCB-CA88DFA19567}" destId="{B2400D04-A559-4366-A724-CE752416C73E}" srcOrd="8" destOrd="0" presId="urn:microsoft.com/office/officeart/2005/8/layout/process5"/>
    <dgm:cxn modelId="{26B33159-B9D8-4461-A74B-BCC9E289381B}" type="presParOf" srcId="{95D9FDA8-B649-4773-8CCB-CA88DFA19567}" destId="{3B563FA9-B471-49E8-A67E-3A6D8537B07A}" srcOrd="9" destOrd="0" presId="urn:microsoft.com/office/officeart/2005/8/layout/process5"/>
    <dgm:cxn modelId="{0A9AAB3C-7C46-4714-9B3F-B2001BB59F9E}" type="presParOf" srcId="{3B563FA9-B471-49E8-A67E-3A6D8537B07A}" destId="{E13DB2DB-21D2-4DE7-8826-0D84DF3FCEA8}" srcOrd="0" destOrd="0" presId="urn:microsoft.com/office/officeart/2005/8/layout/process5"/>
    <dgm:cxn modelId="{3BB274AC-0C1B-4DCB-8DE8-051487776BA6}" type="presParOf" srcId="{95D9FDA8-B649-4773-8CCB-CA88DFA19567}" destId="{74BEF885-7D31-464A-A028-BA579204B71A}" srcOrd="10" destOrd="0" presId="urn:microsoft.com/office/officeart/2005/8/layout/process5"/>
    <dgm:cxn modelId="{8E3BE8BB-16DD-4C03-B30F-E4A25E95DAC0}" type="presParOf" srcId="{95D9FDA8-B649-4773-8CCB-CA88DFA19567}" destId="{419B622B-D73F-40BC-8ECC-BEAFC1C731F2}" srcOrd="11" destOrd="0" presId="urn:microsoft.com/office/officeart/2005/8/layout/process5"/>
    <dgm:cxn modelId="{FC185E96-4561-4B5F-9FF5-D9AF24BDE118}" type="presParOf" srcId="{419B622B-D73F-40BC-8ECC-BEAFC1C731F2}" destId="{D30BF44F-CC15-4A97-B492-11C338E9EE53}" srcOrd="0" destOrd="0" presId="urn:microsoft.com/office/officeart/2005/8/layout/process5"/>
    <dgm:cxn modelId="{BBC26C7F-0937-47FA-8D77-C9DF1E932CE6}" type="presParOf" srcId="{95D9FDA8-B649-4773-8CCB-CA88DFA19567}" destId="{40DE03BF-3124-4CA3-9D8C-E41BCCF5DDDD}" srcOrd="12" destOrd="0" presId="urn:microsoft.com/office/officeart/2005/8/layout/process5"/>
    <dgm:cxn modelId="{463E26E5-BF43-4B6B-8852-16D0D21F3C86}" type="presParOf" srcId="{95D9FDA8-B649-4773-8CCB-CA88DFA19567}" destId="{72D6FB93-D3FE-42AF-9183-7FED4A74F192}" srcOrd="13" destOrd="0" presId="urn:microsoft.com/office/officeart/2005/8/layout/process5"/>
    <dgm:cxn modelId="{1897C86E-02D2-4C91-BA73-F3FD464D9039}" type="presParOf" srcId="{72D6FB93-D3FE-42AF-9183-7FED4A74F192}" destId="{6832BDF3-30F9-4251-8CD4-CCA99CF2C657}" srcOrd="0" destOrd="0" presId="urn:microsoft.com/office/officeart/2005/8/layout/process5"/>
    <dgm:cxn modelId="{0B976B56-D9A2-47A3-BA4D-EBA13BF1D3A1}"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6DA4DB"/>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a:solidFill>
          <a:srgbClr val="F57F02"/>
        </a:solidFill>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AE4B365E-36D0-43CD-A40F-2083031CF522}" srcId="{A4BABA41-D51E-4E83-A156-45DDA1215A26}" destId="{F25DA34D-C405-417E-8AE5-196EA58ECD0A}" srcOrd="6" destOrd="0" parTransId="{232D39FF-DDCD-4802-9135-03ED40C1B343}" sibTransId="{B557A270-9EF5-42E3-84DC-C6CD5FB19082}"/>
    <dgm:cxn modelId="{4CA96903-B4AB-4105-8E5A-4368D586F612}" type="presOf" srcId="{BBC9EB1D-5701-491C-9D6D-491A39982B4B}" destId="{74BEF885-7D31-464A-A028-BA579204B71A}" srcOrd="0" destOrd="0" presId="urn:microsoft.com/office/officeart/2005/8/layout/process5"/>
    <dgm:cxn modelId="{C02DD651-A4E2-4F55-8D35-C57C91089B92}" type="presOf" srcId="{B557A270-9EF5-42E3-84DC-C6CD5FB19082}" destId="{6832BDF3-30F9-4251-8CD4-CCA99CF2C657}" srcOrd="1" destOrd="0" presId="urn:microsoft.com/office/officeart/2005/8/layout/process5"/>
    <dgm:cxn modelId="{86F5D90A-1677-43AB-85C0-3B08B9EDAF0E}" type="presOf" srcId="{A99C3807-7117-4043-8034-D87CD9263E6E}" destId="{1CA9D8C3-DAED-44ED-91E7-7471AE0986AC}" srcOrd="0" destOrd="0" presId="urn:microsoft.com/office/officeart/2005/8/layout/process5"/>
    <dgm:cxn modelId="{2E16455B-5A16-427F-A8CA-E2FC18EA5449}" type="presOf" srcId="{8B3CCE80-F7FD-4481-9E33-0700DB077FB6}" destId="{B143B260-3C82-4580-8315-A58659ECD7F6}" srcOrd="1" destOrd="0" presId="urn:microsoft.com/office/officeart/2005/8/layout/process5"/>
    <dgm:cxn modelId="{C462671B-426D-4B91-B008-3BD273091AB7}" type="presOf" srcId="{B557A270-9EF5-42E3-84DC-C6CD5FB19082}" destId="{72D6FB93-D3FE-42AF-9183-7FED4A74F192}"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F4616686-824E-41EE-9808-AB7DBE9F47E1}" type="presOf" srcId="{D236E08F-5003-4E74-B9F3-B4A957FBBEF6}" destId="{49670AC0-9395-4C47-B305-EA1DFF7D2D96}" srcOrd="0" destOrd="0" presId="urn:microsoft.com/office/officeart/2005/8/layout/process5"/>
    <dgm:cxn modelId="{2380BDA4-322A-4915-8A1F-6A47F513E9FB}" type="presOf" srcId="{F25DA34D-C405-417E-8AE5-196EA58ECD0A}" destId="{40DE03BF-3124-4CA3-9D8C-E41BCCF5DDDD}"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0358481E-8F16-4016-85E3-899A39F6DE0A}" type="presOf" srcId="{E674A241-57D8-422E-B418-E2E91E33B08E}" destId="{86AEED7D-BD74-47BC-BD21-87F43614430F}" srcOrd="0" destOrd="0" presId="urn:microsoft.com/office/officeart/2005/8/layout/process5"/>
    <dgm:cxn modelId="{2ED6541C-8105-4576-921C-2E4C149715FC}" type="presOf" srcId="{2A9FF97E-290F-4445-BE33-D76557ACF3A7}" destId="{D30BF44F-CC15-4A97-B492-11C338E9EE53}" srcOrd="1" destOrd="0" presId="urn:microsoft.com/office/officeart/2005/8/layout/process5"/>
    <dgm:cxn modelId="{266F8E86-4CFE-4F27-A52D-ED689507ADAB}" type="presOf" srcId="{B55C1D60-54F6-4DAA-BCDD-79E513FFCDA6}" destId="{0816DD8E-9605-4923-87A1-5DB464469A05}" srcOrd="1" destOrd="0" presId="urn:microsoft.com/office/officeart/2005/8/layout/process5"/>
    <dgm:cxn modelId="{362EEFFF-B85E-4DCD-A7FF-460B6B6419B6}" type="presOf" srcId="{B55C1D60-54F6-4DAA-BCDD-79E513FFCDA6}" destId="{4C72681B-8044-414C-BEBB-DB9B946ABFE6}"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87385E3E-134F-4868-8E50-00A942D3692D}" type="presOf" srcId="{A32641FE-43D1-4CCC-BABB-4AB6E26EC554}" destId="{A2FB421E-EC05-4A1B-99E6-DB13317DE0F6}" srcOrd="0" destOrd="0" presId="urn:microsoft.com/office/officeart/2005/8/layout/process5"/>
    <dgm:cxn modelId="{858491E9-2347-449E-BFE4-9FB20BC1835C}" type="presOf" srcId="{78805A88-4EBA-4D77-934E-B98241C23145}" destId="{8C8C5E6E-6F80-43BC-A8CC-9A3F37350848}" srcOrd="0" destOrd="0" presId="urn:microsoft.com/office/officeart/2005/8/layout/process5"/>
    <dgm:cxn modelId="{BB54ED41-5CDA-476B-A9AB-DBDCE82A8F63}" type="presOf" srcId="{8B3CCE80-F7FD-4481-9E33-0700DB077FB6}" destId="{12DA159F-A728-4D06-93F5-1527CC8A87AB}"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D8D39052-6291-4A0D-857F-04585E06C658}" type="presOf" srcId="{FAC9536E-8372-404D-8EB5-DD4D70A807DC}" destId="{B2400D04-A559-4366-A724-CE752416C73E}" srcOrd="0" destOrd="0" presId="urn:microsoft.com/office/officeart/2005/8/layout/process5"/>
    <dgm:cxn modelId="{F7306F6A-6BA4-4359-83CD-02DC468C6A81}" type="presOf" srcId="{7718ADD6-B42A-41D0-9AA2-369C4BFC7B50}" destId="{A2F69FCF-665E-4670-9C1C-94CCC95E7BD0}" srcOrd="1" destOrd="0" presId="urn:microsoft.com/office/officeart/2005/8/layout/process5"/>
    <dgm:cxn modelId="{608AD58E-16B2-40A9-A199-0D477F665F3E}" type="presOf" srcId="{2A9FF97E-290F-4445-BE33-D76557ACF3A7}" destId="{419B622B-D73F-40BC-8ECC-BEAFC1C731F2}" srcOrd="0" destOrd="0" presId="urn:microsoft.com/office/officeart/2005/8/layout/process5"/>
    <dgm:cxn modelId="{BE56769A-37CD-4DC6-AFCE-88A8E7B00832}" type="presOf" srcId="{959208E5-AD1B-4511-8729-5CF7A5812F77}" destId="{6DC2C6E5-F214-468F-950A-D67AB9533483}" srcOrd="1" destOrd="0" presId="urn:microsoft.com/office/officeart/2005/8/layout/process5"/>
    <dgm:cxn modelId="{4632A4AC-1686-4DC3-907F-3A098A741C01}" type="presOf" srcId="{A4BABA41-D51E-4E83-A156-45DDA1215A26}" destId="{95D9FDA8-B649-4773-8CCB-CA88DFA19567}" srcOrd="0" destOrd="0" presId="urn:microsoft.com/office/officeart/2005/8/layout/process5"/>
    <dgm:cxn modelId="{03E318AB-FA36-4714-A43D-994F69C2D52C}" type="presOf" srcId="{15BFA92F-808E-4C80-AAEC-23E6C761E3E1}" destId="{3B563FA9-B471-49E8-A67E-3A6D8537B07A}" srcOrd="0" destOrd="0" presId="urn:microsoft.com/office/officeart/2005/8/layout/process5"/>
    <dgm:cxn modelId="{CDA27494-699E-49EE-8B0B-BEF55DEBD861}" type="presOf" srcId="{959208E5-AD1B-4511-8729-5CF7A5812F77}" destId="{98057B3A-DAC4-4E08-8E47-E12A63E5D0CE}" srcOrd="0" destOrd="0" presId="urn:microsoft.com/office/officeart/2005/8/layout/process5"/>
    <dgm:cxn modelId="{0FBDAAE2-5821-4C2A-ACBE-480031CEB204}" type="presOf" srcId="{7718ADD6-B42A-41D0-9AA2-369C4BFC7B50}" destId="{E196D4AC-FE99-40FB-8303-1DD8ECD20E03}"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D99A7E1C-70BD-429C-90D0-180AF0E2FF52}" type="presOf" srcId="{15BFA92F-808E-4C80-AAEC-23E6C761E3E1}" destId="{E13DB2DB-21D2-4DE7-8826-0D84DF3FCEA8}" srcOrd="1"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BC7A1E97-E397-4CAF-9D6E-F11496C4B571}" type="presParOf" srcId="{95D9FDA8-B649-4773-8CCB-CA88DFA19567}" destId="{86AEED7D-BD74-47BC-BD21-87F43614430F}" srcOrd="0" destOrd="0" presId="urn:microsoft.com/office/officeart/2005/8/layout/process5"/>
    <dgm:cxn modelId="{8F1DF12E-99F8-4DCA-B96D-FBA0C05F229D}" type="presParOf" srcId="{95D9FDA8-B649-4773-8CCB-CA88DFA19567}" destId="{E196D4AC-FE99-40FB-8303-1DD8ECD20E03}" srcOrd="1" destOrd="0" presId="urn:microsoft.com/office/officeart/2005/8/layout/process5"/>
    <dgm:cxn modelId="{2BF09460-1591-4F95-8203-528229F2E6D7}" type="presParOf" srcId="{E196D4AC-FE99-40FB-8303-1DD8ECD20E03}" destId="{A2F69FCF-665E-4670-9C1C-94CCC95E7BD0}" srcOrd="0" destOrd="0" presId="urn:microsoft.com/office/officeart/2005/8/layout/process5"/>
    <dgm:cxn modelId="{5D70CCBE-6613-43F9-BE5B-7895B8519BD0}" type="presParOf" srcId="{95D9FDA8-B649-4773-8CCB-CA88DFA19567}" destId="{8C8C5E6E-6F80-43BC-A8CC-9A3F37350848}" srcOrd="2" destOrd="0" presId="urn:microsoft.com/office/officeart/2005/8/layout/process5"/>
    <dgm:cxn modelId="{186BBB0E-9EE5-4588-A453-B816FE27EEDC}" type="presParOf" srcId="{95D9FDA8-B649-4773-8CCB-CA88DFA19567}" destId="{98057B3A-DAC4-4E08-8E47-E12A63E5D0CE}" srcOrd="3" destOrd="0" presId="urn:microsoft.com/office/officeart/2005/8/layout/process5"/>
    <dgm:cxn modelId="{EA54F568-3BD2-4352-A76B-1B020602B5A0}" type="presParOf" srcId="{98057B3A-DAC4-4E08-8E47-E12A63E5D0CE}" destId="{6DC2C6E5-F214-468F-950A-D67AB9533483}" srcOrd="0" destOrd="0" presId="urn:microsoft.com/office/officeart/2005/8/layout/process5"/>
    <dgm:cxn modelId="{CC46BA2C-D60E-46E7-B9D5-29907A206474}" type="presParOf" srcId="{95D9FDA8-B649-4773-8CCB-CA88DFA19567}" destId="{1CA9D8C3-DAED-44ED-91E7-7471AE0986AC}" srcOrd="4" destOrd="0" presId="urn:microsoft.com/office/officeart/2005/8/layout/process5"/>
    <dgm:cxn modelId="{65C09D6F-0A08-4B71-9408-54C852C7A800}" type="presParOf" srcId="{95D9FDA8-B649-4773-8CCB-CA88DFA19567}" destId="{12DA159F-A728-4D06-93F5-1527CC8A87AB}" srcOrd="5" destOrd="0" presId="urn:microsoft.com/office/officeart/2005/8/layout/process5"/>
    <dgm:cxn modelId="{653F8246-3A35-4196-A699-3A931F7F4B35}" type="presParOf" srcId="{12DA159F-A728-4D06-93F5-1527CC8A87AB}" destId="{B143B260-3C82-4580-8315-A58659ECD7F6}" srcOrd="0" destOrd="0" presId="urn:microsoft.com/office/officeart/2005/8/layout/process5"/>
    <dgm:cxn modelId="{C5D05596-27D2-4439-A50C-56CFBC1C7ACF}" type="presParOf" srcId="{95D9FDA8-B649-4773-8CCB-CA88DFA19567}" destId="{49670AC0-9395-4C47-B305-EA1DFF7D2D96}" srcOrd="6" destOrd="0" presId="urn:microsoft.com/office/officeart/2005/8/layout/process5"/>
    <dgm:cxn modelId="{0EEBC936-7B98-46AF-AEE8-761FEF4955A4}" type="presParOf" srcId="{95D9FDA8-B649-4773-8CCB-CA88DFA19567}" destId="{4C72681B-8044-414C-BEBB-DB9B946ABFE6}" srcOrd="7" destOrd="0" presId="urn:microsoft.com/office/officeart/2005/8/layout/process5"/>
    <dgm:cxn modelId="{6568A373-C81D-4EC9-83BE-8177D1F064D8}" type="presParOf" srcId="{4C72681B-8044-414C-BEBB-DB9B946ABFE6}" destId="{0816DD8E-9605-4923-87A1-5DB464469A05}" srcOrd="0" destOrd="0" presId="urn:microsoft.com/office/officeart/2005/8/layout/process5"/>
    <dgm:cxn modelId="{2457DD65-D961-48D4-8380-59BE31DD60CE}" type="presParOf" srcId="{95D9FDA8-B649-4773-8CCB-CA88DFA19567}" destId="{B2400D04-A559-4366-A724-CE752416C73E}" srcOrd="8" destOrd="0" presId="urn:microsoft.com/office/officeart/2005/8/layout/process5"/>
    <dgm:cxn modelId="{54CFFD19-D0ED-4235-B224-3DCC2D6FAAAE}" type="presParOf" srcId="{95D9FDA8-B649-4773-8CCB-CA88DFA19567}" destId="{3B563FA9-B471-49E8-A67E-3A6D8537B07A}" srcOrd="9" destOrd="0" presId="urn:microsoft.com/office/officeart/2005/8/layout/process5"/>
    <dgm:cxn modelId="{EC875250-341E-40C0-95E8-0774D296A8BC}" type="presParOf" srcId="{3B563FA9-B471-49E8-A67E-3A6D8537B07A}" destId="{E13DB2DB-21D2-4DE7-8826-0D84DF3FCEA8}" srcOrd="0" destOrd="0" presId="urn:microsoft.com/office/officeart/2005/8/layout/process5"/>
    <dgm:cxn modelId="{85A7E6CB-96D2-450C-9FF4-85FBA206E073}" type="presParOf" srcId="{95D9FDA8-B649-4773-8CCB-CA88DFA19567}" destId="{74BEF885-7D31-464A-A028-BA579204B71A}" srcOrd="10" destOrd="0" presId="urn:microsoft.com/office/officeart/2005/8/layout/process5"/>
    <dgm:cxn modelId="{F3860D0F-E04B-4560-9151-FDC03A82F5D3}" type="presParOf" srcId="{95D9FDA8-B649-4773-8CCB-CA88DFA19567}" destId="{419B622B-D73F-40BC-8ECC-BEAFC1C731F2}" srcOrd="11" destOrd="0" presId="urn:microsoft.com/office/officeart/2005/8/layout/process5"/>
    <dgm:cxn modelId="{D37A6271-FDCB-4AD9-A761-BAE27A353BB9}" type="presParOf" srcId="{419B622B-D73F-40BC-8ECC-BEAFC1C731F2}" destId="{D30BF44F-CC15-4A97-B492-11C338E9EE53}" srcOrd="0" destOrd="0" presId="urn:microsoft.com/office/officeart/2005/8/layout/process5"/>
    <dgm:cxn modelId="{53453B9C-DB6C-4529-A09C-08D3A6875770}" type="presParOf" srcId="{95D9FDA8-B649-4773-8CCB-CA88DFA19567}" destId="{40DE03BF-3124-4CA3-9D8C-E41BCCF5DDDD}" srcOrd="12" destOrd="0" presId="urn:microsoft.com/office/officeart/2005/8/layout/process5"/>
    <dgm:cxn modelId="{B263FD44-C4E4-4130-85FB-1E93AE2B71D2}" type="presParOf" srcId="{95D9FDA8-B649-4773-8CCB-CA88DFA19567}" destId="{72D6FB93-D3FE-42AF-9183-7FED4A74F192}" srcOrd="13" destOrd="0" presId="urn:microsoft.com/office/officeart/2005/8/layout/process5"/>
    <dgm:cxn modelId="{77C70F4E-056E-47CD-BD61-A3A340A0DC79}" type="presParOf" srcId="{72D6FB93-D3FE-42AF-9183-7FED4A74F192}" destId="{6832BDF3-30F9-4251-8CD4-CCA99CF2C657}" srcOrd="0" destOrd="0" presId="urn:microsoft.com/office/officeart/2005/8/layout/process5"/>
    <dgm:cxn modelId="{0743F132-42A1-48B0-B660-E2E01365F837}"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6DA4DB"/>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a:solidFill>
          <a:srgbClr val="F57F02"/>
        </a:solidFill>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24E6AC52-B6FB-4521-A5E5-FE7F8EC23DC6}" type="presOf" srcId="{8B3CCE80-F7FD-4481-9E33-0700DB077FB6}" destId="{B143B260-3C82-4580-8315-A58659ECD7F6}" srcOrd="1" destOrd="0" presId="urn:microsoft.com/office/officeart/2005/8/layout/process5"/>
    <dgm:cxn modelId="{E5952997-30E3-496A-B52D-567FF0C65708}" type="presOf" srcId="{B55C1D60-54F6-4DAA-BCDD-79E513FFCDA6}" destId="{4C72681B-8044-414C-BEBB-DB9B946ABFE6}"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BFB6BC04-5279-47B1-8A29-68B28EFA9A48}" type="presOf" srcId="{B557A270-9EF5-42E3-84DC-C6CD5FB19082}" destId="{72D6FB93-D3FE-42AF-9183-7FED4A74F192}" srcOrd="0" destOrd="0" presId="urn:microsoft.com/office/officeart/2005/8/layout/process5"/>
    <dgm:cxn modelId="{AAC6825D-0647-4531-8A47-366927A4A3DE}" type="presOf" srcId="{15BFA92F-808E-4C80-AAEC-23E6C761E3E1}" destId="{E13DB2DB-21D2-4DE7-8826-0D84DF3FCEA8}" srcOrd="1" destOrd="0" presId="urn:microsoft.com/office/officeart/2005/8/layout/process5"/>
    <dgm:cxn modelId="{52F48270-4BDB-4FF8-A44A-4E93E0C12A10}" type="presOf" srcId="{D236E08F-5003-4E74-B9F3-B4A957FBBEF6}" destId="{49670AC0-9395-4C47-B305-EA1DFF7D2D96}" srcOrd="0" destOrd="0" presId="urn:microsoft.com/office/officeart/2005/8/layout/process5"/>
    <dgm:cxn modelId="{7EEEBC36-5236-4D52-8A2E-31007657103E}" type="presOf" srcId="{959208E5-AD1B-4511-8729-5CF7A5812F77}" destId="{98057B3A-DAC4-4E08-8E47-E12A63E5D0CE}" srcOrd="0" destOrd="0" presId="urn:microsoft.com/office/officeart/2005/8/layout/process5"/>
    <dgm:cxn modelId="{9D1B691A-D99D-4A87-AA15-889E604F5188}" type="presOf" srcId="{15BFA92F-808E-4C80-AAEC-23E6C761E3E1}" destId="{3B563FA9-B471-49E8-A67E-3A6D8537B07A}" srcOrd="0" destOrd="0" presId="urn:microsoft.com/office/officeart/2005/8/layout/process5"/>
    <dgm:cxn modelId="{3B4C5C12-4599-4355-B693-E0CE87B38164}" type="presOf" srcId="{959208E5-AD1B-4511-8729-5CF7A5812F77}" destId="{6DC2C6E5-F214-468F-950A-D67AB9533483}" srcOrd="1" destOrd="0" presId="urn:microsoft.com/office/officeart/2005/8/layout/process5"/>
    <dgm:cxn modelId="{1AD55BCD-2C9B-48EA-B31F-BE6CE718BE5C}" type="presOf" srcId="{A32641FE-43D1-4CCC-BABB-4AB6E26EC554}" destId="{A2FB421E-EC05-4A1B-99E6-DB13317DE0F6}"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703A8F87-3C1E-4E1C-A03B-ECCFC89848AE}" srcId="{A4BABA41-D51E-4E83-A156-45DDA1215A26}" destId="{78805A88-4EBA-4D77-934E-B98241C23145}" srcOrd="1" destOrd="0" parTransId="{7D410EB0-1982-4A50-9C4D-864609E4FCA0}" sibTransId="{959208E5-AD1B-4511-8729-5CF7A5812F77}"/>
    <dgm:cxn modelId="{13F12D80-7B24-4C1C-B9E8-B3D0FA1CBAC1}" srcId="{A4BABA41-D51E-4E83-A156-45DDA1215A26}" destId="{A32641FE-43D1-4CCC-BABB-4AB6E26EC554}" srcOrd="7" destOrd="0" parTransId="{BDA805DA-103E-4506-8D6C-3F9711330BD5}" sibTransId="{02006DEC-243F-46E1-8F82-07DE07790E3E}"/>
    <dgm:cxn modelId="{E499F89F-A00B-4D96-B93E-EECAC68374F2}" type="presOf" srcId="{7718ADD6-B42A-41D0-9AA2-369C4BFC7B50}" destId="{E196D4AC-FE99-40FB-8303-1DD8ECD20E03}"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F06A58CA-1949-4384-837E-FAAD3B04155C}" type="presOf" srcId="{BBC9EB1D-5701-491C-9D6D-491A39982B4B}" destId="{74BEF885-7D31-464A-A028-BA579204B71A}" srcOrd="0" destOrd="0" presId="urn:microsoft.com/office/officeart/2005/8/layout/process5"/>
    <dgm:cxn modelId="{58C65AD9-F3BC-4063-93AD-14FBAB9F9B57}" type="presOf" srcId="{A99C3807-7117-4043-8034-D87CD9263E6E}" destId="{1CA9D8C3-DAED-44ED-91E7-7471AE0986AC}" srcOrd="0" destOrd="0" presId="urn:microsoft.com/office/officeart/2005/8/layout/process5"/>
    <dgm:cxn modelId="{033DEB95-F5A1-4ACB-8674-A98E960EE41B}" type="presOf" srcId="{8B3CCE80-F7FD-4481-9E33-0700DB077FB6}" destId="{12DA159F-A728-4D06-93F5-1527CC8A87AB}" srcOrd="0" destOrd="0" presId="urn:microsoft.com/office/officeart/2005/8/layout/process5"/>
    <dgm:cxn modelId="{36186AA0-3BDC-4C55-A2E4-D47FB3A3DAC3}" type="presOf" srcId="{7718ADD6-B42A-41D0-9AA2-369C4BFC7B50}" destId="{A2F69FCF-665E-4670-9C1C-94CCC95E7BD0}" srcOrd="1" destOrd="0" presId="urn:microsoft.com/office/officeart/2005/8/layout/process5"/>
    <dgm:cxn modelId="{21CB8CFF-6A9D-4E7A-95DE-8616751A1C5D}" type="presOf" srcId="{78805A88-4EBA-4D77-934E-B98241C23145}" destId="{8C8C5E6E-6F80-43BC-A8CC-9A3F37350848}" srcOrd="0" destOrd="0" presId="urn:microsoft.com/office/officeart/2005/8/layout/process5"/>
    <dgm:cxn modelId="{B0211CBB-CB63-44F6-BD75-677FD637BBB6}" type="presOf" srcId="{A4BABA41-D51E-4E83-A156-45DDA1215A26}" destId="{95D9FDA8-B649-4773-8CCB-CA88DFA19567}" srcOrd="0" destOrd="0" presId="urn:microsoft.com/office/officeart/2005/8/layout/process5"/>
    <dgm:cxn modelId="{A1A0AB4E-A792-44E3-8695-3C3EBA2A8CF2}" type="presOf" srcId="{F25DA34D-C405-417E-8AE5-196EA58ECD0A}" destId="{40DE03BF-3124-4CA3-9D8C-E41BCCF5DDDD}" srcOrd="0" destOrd="0" presId="urn:microsoft.com/office/officeart/2005/8/layout/process5"/>
    <dgm:cxn modelId="{07ABB379-203E-4928-87E2-B10B584BC62A}" type="presOf" srcId="{FAC9536E-8372-404D-8EB5-DD4D70A807DC}" destId="{B2400D04-A559-4366-A724-CE752416C73E}" srcOrd="0" destOrd="0" presId="urn:microsoft.com/office/officeart/2005/8/layout/process5"/>
    <dgm:cxn modelId="{C612A05A-45FD-438F-B0A8-5E96A392F943}" type="presOf" srcId="{B557A270-9EF5-42E3-84DC-C6CD5FB19082}" destId="{6832BDF3-30F9-4251-8CD4-CCA99CF2C657}" srcOrd="1"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24246971-C897-4C20-AFB5-473C69E5FFB1}" type="presOf" srcId="{B55C1D60-54F6-4DAA-BCDD-79E513FFCDA6}" destId="{0816DD8E-9605-4923-87A1-5DB464469A05}" srcOrd="1" destOrd="0" presId="urn:microsoft.com/office/officeart/2005/8/layout/process5"/>
    <dgm:cxn modelId="{F074ED6C-D96F-49F9-8411-7C14BD7006A2}" type="presOf" srcId="{E674A241-57D8-422E-B418-E2E91E33B08E}" destId="{86AEED7D-BD74-47BC-BD21-87F43614430F}" srcOrd="0" destOrd="0" presId="urn:microsoft.com/office/officeart/2005/8/layout/process5"/>
    <dgm:cxn modelId="{453504ED-3648-4211-B9E3-F5EB7CA02AB0}" type="presOf" srcId="{2A9FF97E-290F-4445-BE33-D76557ACF3A7}" destId="{419B622B-D73F-40BC-8ECC-BEAFC1C731F2}"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2E733409-39E0-4F52-8B47-9B7324320776}" type="presOf" srcId="{2A9FF97E-290F-4445-BE33-D76557ACF3A7}" destId="{D30BF44F-CC15-4A97-B492-11C338E9EE53}" srcOrd="1" destOrd="0" presId="urn:microsoft.com/office/officeart/2005/8/layout/process5"/>
    <dgm:cxn modelId="{5A177AE2-03B8-460B-829C-1BF28FBC4106}" type="presParOf" srcId="{95D9FDA8-B649-4773-8CCB-CA88DFA19567}" destId="{86AEED7D-BD74-47BC-BD21-87F43614430F}" srcOrd="0" destOrd="0" presId="urn:microsoft.com/office/officeart/2005/8/layout/process5"/>
    <dgm:cxn modelId="{D0F975E4-14D3-40B9-975B-F852B9004656}" type="presParOf" srcId="{95D9FDA8-B649-4773-8CCB-CA88DFA19567}" destId="{E196D4AC-FE99-40FB-8303-1DD8ECD20E03}" srcOrd="1" destOrd="0" presId="urn:microsoft.com/office/officeart/2005/8/layout/process5"/>
    <dgm:cxn modelId="{CBE4ADFD-DF01-4AF1-B281-333AC6DFF09D}" type="presParOf" srcId="{E196D4AC-FE99-40FB-8303-1DD8ECD20E03}" destId="{A2F69FCF-665E-4670-9C1C-94CCC95E7BD0}" srcOrd="0" destOrd="0" presId="urn:microsoft.com/office/officeart/2005/8/layout/process5"/>
    <dgm:cxn modelId="{593BCD0F-88CE-4EE5-A050-10B7BA1C5DE8}" type="presParOf" srcId="{95D9FDA8-B649-4773-8CCB-CA88DFA19567}" destId="{8C8C5E6E-6F80-43BC-A8CC-9A3F37350848}" srcOrd="2" destOrd="0" presId="urn:microsoft.com/office/officeart/2005/8/layout/process5"/>
    <dgm:cxn modelId="{1A715513-3553-4A10-A577-A1866906CB7F}" type="presParOf" srcId="{95D9FDA8-B649-4773-8CCB-CA88DFA19567}" destId="{98057B3A-DAC4-4E08-8E47-E12A63E5D0CE}" srcOrd="3" destOrd="0" presId="urn:microsoft.com/office/officeart/2005/8/layout/process5"/>
    <dgm:cxn modelId="{8C35DE47-176E-437E-A0A3-956E91171EB5}" type="presParOf" srcId="{98057B3A-DAC4-4E08-8E47-E12A63E5D0CE}" destId="{6DC2C6E5-F214-468F-950A-D67AB9533483}" srcOrd="0" destOrd="0" presId="urn:microsoft.com/office/officeart/2005/8/layout/process5"/>
    <dgm:cxn modelId="{9A009E40-7839-4E0A-A9D6-AC1CADB369F4}" type="presParOf" srcId="{95D9FDA8-B649-4773-8CCB-CA88DFA19567}" destId="{1CA9D8C3-DAED-44ED-91E7-7471AE0986AC}" srcOrd="4" destOrd="0" presId="urn:microsoft.com/office/officeart/2005/8/layout/process5"/>
    <dgm:cxn modelId="{F09A2133-1D62-4222-873B-73BA66190B32}" type="presParOf" srcId="{95D9FDA8-B649-4773-8CCB-CA88DFA19567}" destId="{12DA159F-A728-4D06-93F5-1527CC8A87AB}" srcOrd="5" destOrd="0" presId="urn:microsoft.com/office/officeart/2005/8/layout/process5"/>
    <dgm:cxn modelId="{232A0E08-3863-4D9A-975D-A6BDC3D4D4C3}" type="presParOf" srcId="{12DA159F-A728-4D06-93F5-1527CC8A87AB}" destId="{B143B260-3C82-4580-8315-A58659ECD7F6}" srcOrd="0" destOrd="0" presId="urn:microsoft.com/office/officeart/2005/8/layout/process5"/>
    <dgm:cxn modelId="{E4C103E0-7887-48DA-B5A5-8E9F4D98993F}" type="presParOf" srcId="{95D9FDA8-B649-4773-8CCB-CA88DFA19567}" destId="{49670AC0-9395-4C47-B305-EA1DFF7D2D96}" srcOrd="6" destOrd="0" presId="urn:microsoft.com/office/officeart/2005/8/layout/process5"/>
    <dgm:cxn modelId="{E5551132-A1DA-4CCB-9BAD-AA6998785542}" type="presParOf" srcId="{95D9FDA8-B649-4773-8CCB-CA88DFA19567}" destId="{4C72681B-8044-414C-BEBB-DB9B946ABFE6}" srcOrd="7" destOrd="0" presId="urn:microsoft.com/office/officeart/2005/8/layout/process5"/>
    <dgm:cxn modelId="{457872F4-ACC3-424A-A1ED-63299EC5AD2E}" type="presParOf" srcId="{4C72681B-8044-414C-BEBB-DB9B946ABFE6}" destId="{0816DD8E-9605-4923-87A1-5DB464469A05}" srcOrd="0" destOrd="0" presId="urn:microsoft.com/office/officeart/2005/8/layout/process5"/>
    <dgm:cxn modelId="{A3AC1954-0F1F-4B9B-BDE6-EDF1875B35E3}" type="presParOf" srcId="{95D9FDA8-B649-4773-8CCB-CA88DFA19567}" destId="{B2400D04-A559-4366-A724-CE752416C73E}" srcOrd="8" destOrd="0" presId="urn:microsoft.com/office/officeart/2005/8/layout/process5"/>
    <dgm:cxn modelId="{B06CE0B3-8302-4717-B30A-5191DFE937CD}" type="presParOf" srcId="{95D9FDA8-B649-4773-8CCB-CA88DFA19567}" destId="{3B563FA9-B471-49E8-A67E-3A6D8537B07A}" srcOrd="9" destOrd="0" presId="urn:microsoft.com/office/officeart/2005/8/layout/process5"/>
    <dgm:cxn modelId="{D4C22FB4-5E9C-438C-9642-DC4E197FFE1A}" type="presParOf" srcId="{3B563FA9-B471-49E8-A67E-3A6D8537B07A}" destId="{E13DB2DB-21D2-4DE7-8826-0D84DF3FCEA8}" srcOrd="0" destOrd="0" presId="urn:microsoft.com/office/officeart/2005/8/layout/process5"/>
    <dgm:cxn modelId="{8021C664-8C24-4D49-8189-EFC7BB4E1269}" type="presParOf" srcId="{95D9FDA8-B649-4773-8CCB-CA88DFA19567}" destId="{74BEF885-7D31-464A-A028-BA579204B71A}" srcOrd="10" destOrd="0" presId="urn:microsoft.com/office/officeart/2005/8/layout/process5"/>
    <dgm:cxn modelId="{09C1B6D1-117A-4390-A2CB-A2311A4E6525}" type="presParOf" srcId="{95D9FDA8-B649-4773-8CCB-CA88DFA19567}" destId="{419B622B-D73F-40BC-8ECC-BEAFC1C731F2}" srcOrd="11" destOrd="0" presId="urn:microsoft.com/office/officeart/2005/8/layout/process5"/>
    <dgm:cxn modelId="{03B691BB-AF9B-46EB-A1EF-6E6668DED3E9}" type="presParOf" srcId="{419B622B-D73F-40BC-8ECC-BEAFC1C731F2}" destId="{D30BF44F-CC15-4A97-B492-11C338E9EE53}" srcOrd="0" destOrd="0" presId="urn:microsoft.com/office/officeart/2005/8/layout/process5"/>
    <dgm:cxn modelId="{21A3C83D-AEE2-46D1-999D-EBE8288705D4}" type="presParOf" srcId="{95D9FDA8-B649-4773-8CCB-CA88DFA19567}" destId="{40DE03BF-3124-4CA3-9D8C-E41BCCF5DDDD}" srcOrd="12" destOrd="0" presId="urn:microsoft.com/office/officeart/2005/8/layout/process5"/>
    <dgm:cxn modelId="{CF0F7F7F-6DED-4B45-878F-318E5821D719}" type="presParOf" srcId="{95D9FDA8-B649-4773-8CCB-CA88DFA19567}" destId="{72D6FB93-D3FE-42AF-9183-7FED4A74F192}" srcOrd="13" destOrd="0" presId="urn:microsoft.com/office/officeart/2005/8/layout/process5"/>
    <dgm:cxn modelId="{682064CC-D115-4900-828E-7AAD334057C5}" type="presParOf" srcId="{72D6FB93-D3FE-42AF-9183-7FED4A74F192}" destId="{6832BDF3-30F9-4251-8CD4-CCA99CF2C657}" srcOrd="0" destOrd="0" presId="urn:microsoft.com/office/officeart/2005/8/layout/process5"/>
    <dgm:cxn modelId="{1CD8E599-FDFD-4EE2-A7C7-968596DF0582}"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6DA4DB"/>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a:solidFill>
          <a:srgbClr val="F57F02"/>
        </a:solidFill>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89059D35-5D82-494C-A422-E9A14621D41C}" type="presOf" srcId="{7718ADD6-B42A-41D0-9AA2-369C4BFC7B50}" destId="{A2F69FCF-665E-4670-9C1C-94CCC95E7BD0}" srcOrd="1" destOrd="0" presId="urn:microsoft.com/office/officeart/2005/8/layout/process5"/>
    <dgm:cxn modelId="{8B58A458-8F05-415D-8433-D93683D3DBCE}" type="presOf" srcId="{959208E5-AD1B-4511-8729-5CF7A5812F77}" destId="{98057B3A-DAC4-4E08-8E47-E12A63E5D0CE}"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61B450CE-5B95-46E4-AE21-F625E02877FF}" type="presOf" srcId="{959208E5-AD1B-4511-8729-5CF7A5812F77}" destId="{6DC2C6E5-F214-468F-950A-D67AB9533483}" srcOrd="1"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703A8F87-3C1E-4E1C-A03B-ECCFC89848AE}" srcId="{A4BABA41-D51E-4E83-A156-45DDA1215A26}" destId="{78805A88-4EBA-4D77-934E-B98241C23145}" srcOrd="1" destOrd="0" parTransId="{7D410EB0-1982-4A50-9C4D-864609E4FCA0}" sibTransId="{959208E5-AD1B-4511-8729-5CF7A5812F77}"/>
    <dgm:cxn modelId="{C3A447BA-6582-4F47-B321-5D064928E2EE}" type="presOf" srcId="{A4BABA41-D51E-4E83-A156-45DDA1215A26}" destId="{95D9FDA8-B649-4773-8CCB-CA88DFA19567}" srcOrd="0" destOrd="0" presId="urn:microsoft.com/office/officeart/2005/8/layout/process5"/>
    <dgm:cxn modelId="{A7D938DE-15BB-4D52-8FAD-1F5DD91DBBC3}" type="presOf" srcId="{2A9FF97E-290F-4445-BE33-D76557ACF3A7}" destId="{419B622B-D73F-40BC-8ECC-BEAFC1C731F2}" srcOrd="0" destOrd="0" presId="urn:microsoft.com/office/officeart/2005/8/layout/process5"/>
    <dgm:cxn modelId="{8EAD6C99-A58F-4234-B8A0-B517DDD84EE9}" type="presOf" srcId="{8B3CCE80-F7FD-4481-9E33-0700DB077FB6}" destId="{12DA159F-A728-4D06-93F5-1527CC8A87AB}" srcOrd="0" destOrd="0" presId="urn:microsoft.com/office/officeart/2005/8/layout/process5"/>
    <dgm:cxn modelId="{BE470745-D791-4F92-A33B-ADC35EE13055}" type="presOf" srcId="{FAC9536E-8372-404D-8EB5-DD4D70A807DC}" destId="{B2400D04-A559-4366-A724-CE752416C73E}" srcOrd="0" destOrd="0" presId="urn:microsoft.com/office/officeart/2005/8/layout/process5"/>
    <dgm:cxn modelId="{9F6D7AA5-6068-4E0A-87B1-CE8673DAA39A}" type="presOf" srcId="{78805A88-4EBA-4D77-934E-B98241C23145}" destId="{8C8C5E6E-6F80-43BC-A8CC-9A3F37350848}"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C61B8104-30B5-4461-ACD7-6159F17F77E1}" type="presOf" srcId="{D236E08F-5003-4E74-B9F3-B4A957FBBEF6}" destId="{49670AC0-9395-4C47-B305-EA1DFF7D2D96}" srcOrd="0" destOrd="0" presId="urn:microsoft.com/office/officeart/2005/8/layout/process5"/>
    <dgm:cxn modelId="{CB0160D7-9FEA-4300-956D-BA6F72BA99B6}" type="presOf" srcId="{15BFA92F-808E-4C80-AAEC-23E6C761E3E1}" destId="{3B563FA9-B471-49E8-A67E-3A6D8537B07A}" srcOrd="0" destOrd="0" presId="urn:microsoft.com/office/officeart/2005/8/layout/process5"/>
    <dgm:cxn modelId="{6407146D-5707-42B4-9800-70EEDBC555DA}" type="presOf" srcId="{B55C1D60-54F6-4DAA-BCDD-79E513FFCDA6}" destId="{0816DD8E-9605-4923-87A1-5DB464469A05}" srcOrd="1" destOrd="0" presId="urn:microsoft.com/office/officeart/2005/8/layout/process5"/>
    <dgm:cxn modelId="{95F0EB33-4C06-4A42-86EA-A93038453BF8}" type="presOf" srcId="{B557A270-9EF5-42E3-84DC-C6CD5FB19082}" destId="{6832BDF3-30F9-4251-8CD4-CCA99CF2C657}" srcOrd="1" destOrd="0" presId="urn:microsoft.com/office/officeart/2005/8/layout/process5"/>
    <dgm:cxn modelId="{9F14EFE0-0184-4B3A-903B-71BC9B07D815}" type="presOf" srcId="{B557A270-9EF5-42E3-84DC-C6CD5FB19082}" destId="{72D6FB93-D3FE-42AF-9183-7FED4A74F192}"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A9B6A01D-DC46-4823-B25C-42B52DF6C18E}" type="presOf" srcId="{2A9FF97E-290F-4445-BE33-D76557ACF3A7}" destId="{D30BF44F-CC15-4A97-B492-11C338E9EE53}" srcOrd="1" destOrd="0" presId="urn:microsoft.com/office/officeart/2005/8/layout/process5"/>
    <dgm:cxn modelId="{2F379225-8651-401B-9665-C3B9B0B932C8}" type="presOf" srcId="{B55C1D60-54F6-4DAA-BCDD-79E513FFCDA6}" destId="{4C72681B-8044-414C-BEBB-DB9B946ABFE6}" srcOrd="0" destOrd="0" presId="urn:microsoft.com/office/officeart/2005/8/layout/process5"/>
    <dgm:cxn modelId="{B4D658C4-5FDF-4C06-9B70-8F52E3D2F740}" type="presOf" srcId="{A32641FE-43D1-4CCC-BABB-4AB6E26EC554}" destId="{A2FB421E-EC05-4A1B-99E6-DB13317DE0F6}" srcOrd="0" destOrd="0" presId="urn:microsoft.com/office/officeart/2005/8/layout/process5"/>
    <dgm:cxn modelId="{F584FDF1-23A3-4A65-B8D2-4C22EE0EA03F}" type="presOf" srcId="{8B3CCE80-F7FD-4481-9E33-0700DB077FB6}" destId="{B143B260-3C82-4580-8315-A58659ECD7F6}" srcOrd="1" destOrd="0" presId="urn:microsoft.com/office/officeart/2005/8/layout/process5"/>
    <dgm:cxn modelId="{A098B54B-CC7E-4CCF-BE8E-1D0C0E6794FE}" type="presOf" srcId="{15BFA92F-808E-4C80-AAEC-23E6C761E3E1}" destId="{E13DB2DB-21D2-4DE7-8826-0D84DF3FCEA8}" srcOrd="1" destOrd="0" presId="urn:microsoft.com/office/officeart/2005/8/layout/process5"/>
    <dgm:cxn modelId="{776DFACC-6083-4E5B-91E5-960A0F68F186}" type="presOf" srcId="{F25DA34D-C405-417E-8AE5-196EA58ECD0A}" destId="{40DE03BF-3124-4CA3-9D8C-E41BCCF5DDDD}" srcOrd="0" destOrd="0" presId="urn:microsoft.com/office/officeart/2005/8/layout/process5"/>
    <dgm:cxn modelId="{586F0DED-C688-4C44-AF66-E92A66CAE985}" type="presOf" srcId="{BBC9EB1D-5701-491C-9D6D-491A39982B4B}" destId="{74BEF885-7D31-464A-A028-BA579204B71A}"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41FD3664-3F38-48B1-9EB5-D1C38E645E13}" type="presOf" srcId="{7718ADD6-B42A-41D0-9AA2-369C4BFC7B50}" destId="{E196D4AC-FE99-40FB-8303-1DD8ECD20E03}" srcOrd="0" destOrd="0" presId="urn:microsoft.com/office/officeart/2005/8/layout/process5"/>
    <dgm:cxn modelId="{7F8B3488-FCE9-42CE-A014-7E39D373C131}" type="presOf" srcId="{E674A241-57D8-422E-B418-E2E91E33B08E}" destId="{86AEED7D-BD74-47BC-BD21-87F43614430F}" srcOrd="0" destOrd="0" presId="urn:microsoft.com/office/officeart/2005/8/layout/process5"/>
    <dgm:cxn modelId="{CBA0D6B6-BA2C-496C-B0C2-7A37BA74DA13}" type="presOf" srcId="{A99C3807-7117-4043-8034-D87CD9263E6E}" destId="{1CA9D8C3-DAED-44ED-91E7-7471AE0986AC}"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D6904ED6-B564-45BE-BAA9-5B374ABF51FB}" type="presParOf" srcId="{95D9FDA8-B649-4773-8CCB-CA88DFA19567}" destId="{86AEED7D-BD74-47BC-BD21-87F43614430F}" srcOrd="0" destOrd="0" presId="urn:microsoft.com/office/officeart/2005/8/layout/process5"/>
    <dgm:cxn modelId="{B9D2D227-6911-4D9D-B633-4CBF56A471EF}" type="presParOf" srcId="{95D9FDA8-B649-4773-8CCB-CA88DFA19567}" destId="{E196D4AC-FE99-40FB-8303-1DD8ECD20E03}" srcOrd="1" destOrd="0" presId="urn:microsoft.com/office/officeart/2005/8/layout/process5"/>
    <dgm:cxn modelId="{D3C091DD-46A5-4579-AE38-4F262D498DDD}" type="presParOf" srcId="{E196D4AC-FE99-40FB-8303-1DD8ECD20E03}" destId="{A2F69FCF-665E-4670-9C1C-94CCC95E7BD0}" srcOrd="0" destOrd="0" presId="urn:microsoft.com/office/officeart/2005/8/layout/process5"/>
    <dgm:cxn modelId="{76563339-7908-45F7-AE5F-F5ED02FD59D4}" type="presParOf" srcId="{95D9FDA8-B649-4773-8CCB-CA88DFA19567}" destId="{8C8C5E6E-6F80-43BC-A8CC-9A3F37350848}" srcOrd="2" destOrd="0" presId="urn:microsoft.com/office/officeart/2005/8/layout/process5"/>
    <dgm:cxn modelId="{DA823273-F066-4FF8-B4E9-63D49977E45F}" type="presParOf" srcId="{95D9FDA8-B649-4773-8CCB-CA88DFA19567}" destId="{98057B3A-DAC4-4E08-8E47-E12A63E5D0CE}" srcOrd="3" destOrd="0" presId="urn:microsoft.com/office/officeart/2005/8/layout/process5"/>
    <dgm:cxn modelId="{32482265-5761-4287-B8CB-27BAE8C91916}" type="presParOf" srcId="{98057B3A-DAC4-4E08-8E47-E12A63E5D0CE}" destId="{6DC2C6E5-F214-468F-950A-D67AB9533483}" srcOrd="0" destOrd="0" presId="urn:microsoft.com/office/officeart/2005/8/layout/process5"/>
    <dgm:cxn modelId="{BDDB4D49-3DAE-4BBE-B26B-D0FA761C734F}" type="presParOf" srcId="{95D9FDA8-B649-4773-8CCB-CA88DFA19567}" destId="{1CA9D8C3-DAED-44ED-91E7-7471AE0986AC}" srcOrd="4" destOrd="0" presId="urn:microsoft.com/office/officeart/2005/8/layout/process5"/>
    <dgm:cxn modelId="{0DA2E924-132D-4424-8B6C-81933B1AB9E0}" type="presParOf" srcId="{95D9FDA8-B649-4773-8CCB-CA88DFA19567}" destId="{12DA159F-A728-4D06-93F5-1527CC8A87AB}" srcOrd="5" destOrd="0" presId="urn:microsoft.com/office/officeart/2005/8/layout/process5"/>
    <dgm:cxn modelId="{AA83CB09-3E4B-4899-9366-0FE27E2D5B10}" type="presParOf" srcId="{12DA159F-A728-4D06-93F5-1527CC8A87AB}" destId="{B143B260-3C82-4580-8315-A58659ECD7F6}" srcOrd="0" destOrd="0" presId="urn:microsoft.com/office/officeart/2005/8/layout/process5"/>
    <dgm:cxn modelId="{5AB9AA34-B18E-411E-AB35-661733776982}" type="presParOf" srcId="{95D9FDA8-B649-4773-8CCB-CA88DFA19567}" destId="{49670AC0-9395-4C47-B305-EA1DFF7D2D96}" srcOrd="6" destOrd="0" presId="urn:microsoft.com/office/officeart/2005/8/layout/process5"/>
    <dgm:cxn modelId="{99FAF1A3-C8C6-4D75-BAEA-1DDFB95A0726}" type="presParOf" srcId="{95D9FDA8-B649-4773-8CCB-CA88DFA19567}" destId="{4C72681B-8044-414C-BEBB-DB9B946ABFE6}" srcOrd="7" destOrd="0" presId="urn:microsoft.com/office/officeart/2005/8/layout/process5"/>
    <dgm:cxn modelId="{FFBCBD5B-74AA-4154-A698-F8BE3C5C25AD}" type="presParOf" srcId="{4C72681B-8044-414C-BEBB-DB9B946ABFE6}" destId="{0816DD8E-9605-4923-87A1-5DB464469A05}" srcOrd="0" destOrd="0" presId="urn:microsoft.com/office/officeart/2005/8/layout/process5"/>
    <dgm:cxn modelId="{9FADD2BA-836E-4276-A72E-8529160AB83A}" type="presParOf" srcId="{95D9FDA8-B649-4773-8CCB-CA88DFA19567}" destId="{B2400D04-A559-4366-A724-CE752416C73E}" srcOrd="8" destOrd="0" presId="urn:microsoft.com/office/officeart/2005/8/layout/process5"/>
    <dgm:cxn modelId="{34B9C08E-3365-4489-A99A-672BD80F81B1}" type="presParOf" srcId="{95D9FDA8-B649-4773-8CCB-CA88DFA19567}" destId="{3B563FA9-B471-49E8-A67E-3A6D8537B07A}" srcOrd="9" destOrd="0" presId="urn:microsoft.com/office/officeart/2005/8/layout/process5"/>
    <dgm:cxn modelId="{8985D6E0-E8EC-442A-B6CA-0DEB0304C344}" type="presParOf" srcId="{3B563FA9-B471-49E8-A67E-3A6D8537B07A}" destId="{E13DB2DB-21D2-4DE7-8826-0D84DF3FCEA8}" srcOrd="0" destOrd="0" presId="urn:microsoft.com/office/officeart/2005/8/layout/process5"/>
    <dgm:cxn modelId="{D56443B9-9B99-4D09-8F7F-5EFE91DB044C}" type="presParOf" srcId="{95D9FDA8-B649-4773-8CCB-CA88DFA19567}" destId="{74BEF885-7D31-464A-A028-BA579204B71A}" srcOrd="10" destOrd="0" presId="urn:microsoft.com/office/officeart/2005/8/layout/process5"/>
    <dgm:cxn modelId="{672E5DD7-C35A-4C37-8DBE-06CBD1925B7F}" type="presParOf" srcId="{95D9FDA8-B649-4773-8CCB-CA88DFA19567}" destId="{419B622B-D73F-40BC-8ECC-BEAFC1C731F2}" srcOrd="11" destOrd="0" presId="urn:microsoft.com/office/officeart/2005/8/layout/process5"/>
    <dgm:cxn modelId="{7A1A9040-BA68-497A-84B1-4A6F3B1DC685}" type="presParOf" srcId="{419B622B-D73F-40BC-8ECC-BEAFC1C731F2}" destId="{D30BF44F-CC15-4A97-B492-11C338E9EE53}" srcOrd="0" destOrd="0" presId="urn:microsoft.com/office/officeart/2005/8/layout/process5"/>
    <dgm:cxn modelId="{E1E2B68E-55D4-4218-A349-F1A2DA56E116}" type="presParOf" srcId="{95D9FDA8-B649-4773-8CCB-CA88DFA19567}" destId="{40DE03BF-3124-4CA3-9D8C-E41BCCF5DDDD}" srcOrd="12" destOrd="0" presId="urn:microsoft.com/office/officeart/2005/8/layout/process5"/>
    <dgm:cxn modelId="{3AAA3091-BF11-49D6-9A47-BBE3E1E11432}" type="presParOf" srcId="{95D9FDA8-B649-4773-8CCB-CA88DFA19567}" destId="{72D6FB93-D3FE-42AF-9183-7FED4A74F192}" srcOrd="13" destOrd="0" presId="urn:microsoft.com/office/officeart/2005/8/layout/process5"/>
    <dgm:cxn modelId="{8D624B4B-3F90-49DF-B2F0-DF6309BDF2D7}" type="presParOf" srcId="{72D6FB93-D3FE-42AF-9183-7FED4A74F192}" destId="{6832BDF3-30F9-4251-8CD4-CCA99CF2C657}" srcOrd="0" destOrd="0" presId="urn:microsoft.com/office/officeart/2005/8/layout/process5"/>
    <dgm:cxn modelId="{FA60CC47-F9AD-4C53-8018-E72E0E8E3819}"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6DA4DB"/>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a:solidFill>
          <a:srgbClr val="F57F02"/>
        </a:solidFill>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75F106EF-B90B-47D3-A391-CB3F58D61ABD}" type="presOf" srcId="{B55C1D60-54F6-4DAA-BCDD-79E513FFCDA6}" destId="{4C72681B-8044-414C-BEBB-DB9B946ABFE6}"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90DF524A-9DA4-4B3F-98B2-2E603C02C6BF}" type="presOf" srcId="{8B3CCE80-F7FD-4481-9E33-0700DB077FB6}" destId="{B143B260-3C82-4580-8315-A58659ECD7F6}" srcOrd="1"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703A8F87-3C1E-4E1C-A03B-ECCFC89848AE}" srcId="{A4BABA41-D51E-4E83-A156-45DDA1215A26}" destId="{78805A88-4EBA-4D77-934E-B98241C23145}" srcOrd="1" destOrd="0" parTransId="{7D410EB0-1982-4A50-9C4D-864609E4FCA0}" sibTransId="{959208E5-AD1B-4511-8729-5CF7A5812F77}"/>
    <dgm:cxn modelId="{214F5D8E-9546-4129-A069-C65521E6333D}" type="presOf" srcId="{B557A270-9EF5-42E3-84DC-C6CD5FB19082}" destId="{6832BDF3-30F9-4251-8CD4-CCA99CF2C657}" srcOrd="1" destOrd="0" presId="urn:microsoft.com/office/officeart/2005/8/layout/process5"/>
    <dgm:cxn modelId="{A9ADE70E-0C5D-4D68-9736-F6CD20E4A209}" type="presOf" srcId="{78805A88-4EBA-4D77-934E-B98241C23145}" destId="{8C8C5E6E-6F80-43BC-A8CC-9A3F37350848}"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C9BB20DE-ABD3-43F3-B8F3-67DA519F12C3}" type="presOf" srcId="{15BFA92F-808E-4C80-AAEC-23E6C761E3E1}" destId="{E13DB2DB-21D2-4DE7-8826-0D84DF3FCEA8}" srcOrd="1" destOrd="0" presId="urn:microsoft.com/office/officeart/2005/8/layout/process5"/>
    <dgm:cxn modelId="{BCA6DEDC-C98A-4A78-99E8-6DECB91A8E0E}" type="presOf" srcId="{D236E08F-5003-4E74-B9F3-B4A957FBBEF6}" destId="{49670AC0-9395-4C47-B305-EA1DFF7D2D96}" srcOrd="0" destOrd="0" presId="urn:microsoft.com/office/officeart/2005/8/layout/process5"/>
    <dgm:cxn modelId="{5DC15E6B-0D3F-4DB3-937B-5C0112959C4E}" type="presOf" srcId="{BBC9EB1D-5701-491C-9D6D-491A39982B4B}" destId="{74BEF885-7D31-464A-A028-BA579204B71A}" srcOrd="0" destOrd="0" presId="urn:microsoft.com/office/officeart/2005/8/layout/process5"/>
    <dgm:cxn modelId="{A921322D-EA49-4F90-9F26-ADE47579D258}" type="presOf" srcId="{2A9FF97E-290F-4445-BE33-D76557ACF3A7}" destId="{419B622B-D73F-40BC-8ECC-BEAFC1C731F2}"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7F069CAA-2620-4614-B82F-024A3C0F0EC8}" type="presOf" srcId="{B55C1D60-54F6-4DAA-BCDD-79E513FFCDA6}" destId="{0816DD8E-9605-4923-87A1-5DB464469A05}" srcOrd="1" destOrd="0" presId="urn:microsoft.com/office/officeart/2005/8/layout/process5"/>
    <dgm:cxn modelId="{359E26E2-BD3C-4E06-9FEE-C237D16C2524}" type="presOf" srcId="{7718ADD6-B42A-41D0-9AA2-369C4BFC7B50}" destId="{A2F69FCF-665E-4670-9C1C-94CCC95E7BD0}" srcOrd="1" destOrd="0" presId="urn:microsoft.com/office/officeart/2005/8/layout/process5"/>
    <dgm:cxn modelId="{5F78B5CC-EE4C-4D24-803C-47FE7EAFEA7B}" type="presOf" srcId="{959208E5-AD1B-4511-8729-5CF7A5812F77}" destId="{6DC2C6E5-F214-468F-950A-D67AB9533483}" srcOrd="1" destOrd="0" presId="urn:microsoft.com/office/officeart/2005/8/layout/process5"/>
    <dgm:cxn modelId="{74AC74B8-2428-489F-8A32-2D0FE4B57A8B}" type="presOf" srcId="{959208E5-AD1B-4511-8729-5CF7A5812F77}" destId="{98057B3A-DAC4-4E08-8E47-E12A63E5D0CE}" srcOrd="0" destOrd="0" presId="urn:microsoft.com/office/officeart/2005/8/layout/process5"/>
    <dgm:cxn modelId="{6802E8AC-9528-46D1-8153-0980192897BD}" type="presOf" srcId="{7718ADD6-B42A-41D0-9AA2-369C4BFC7B50}" destId="{E196D4AC-FE99-40FB-8303-1DD8ECD20E03}" srcOrd="0" destOrd="0" presId="urn:microsoft.com/office/officeart/2005/8/layout/process5"/>
    <dgm:cxn modelId="{F4AE46A4-FD50-4DAD-82D4-AAC6CFFD1737}" type="presOf" srcId="{A4BABA41-D51E-4E83-A156-45DDA1215A26}" destId="{95D9FDA8-B649-4773-8CCB-CA88DFA19567}"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C1253876-454A-4575-BE01-96E9C6B651AC}" type="presOf" srcId="{A99C3807-7117-4043-8034-D87CD9263E6E}" destId="{1CA9D8C3-DAED-44ED-91E7-7471AE0986AC}" srcOrd="0" destOrd="0" presId="urn:microsoft.com/office/officeart/2005/8/layout/process5"/>
    <dgm:cxn modelId="{A2BB9912-19E6-4A6E-AA8D-CC8DE8920EA1}" type="presOf" srcId="{B557A270-9EF5-42E3-84DC-C6CD5FB19082}" destId="{72D6FB93-D3FE-42AF-9183-7FED4A74F192}" srcOrd="0" destOrd="0" presId="urn:microsoft.com/office/officeart/2005/8/layout/process5"/>
    <dgm:cxn modelId="{654696DD-035A-4082-A9CB-E67BD54CE746}" type="presOf" srcId="{8B3CCE80-F7FD-4481-9E33-0700DB077FB6}" destId="{12DA159F-A728-4D06-93F5-1527CC8A87AB}" srcOrd="0" destOrd="0" presId="urn:microsoft.com/office/officeart/2005/8/layout/process5"/>
    <dgm:cxn modelId="{6AC9E23F-94FE-4CF8-8BD1-312A152B3AEA}" type="presOf" srcId="{FAC9536E-8372-404D-8EB5-DD4D70A807DC}" destId="{B2400D04-A559-4366-A724-CE752416C73E}" srcOrd="0" destOrd="0" presId="urn:microsoft.com/office/officeart/2005/8/layout/process5"/>
    <dgm:cxn modelId="{DC718304-70E1-4859-BC71-963529A28621}" type="presOf" srcId="{F25DA34D-C405-417E-8AE5-196EA58ECD0A}" destId="{40DE03BF-3124-4CA3-9D8C-E41BCCF5DDDD}" srcOrd="0" destOrd="0" presId="urn:microsoft.com/office/officeart/2005/8/layout/process5"/>
    <dgm:cxn modelId="{03153765-CEFA-48A0-80AD-8C2C35C6DCD1}" type="presOf" srcId="{A32641FE-43D1-4CCC-BABB-4AB6E26EC554}" destId="{A2FB421E-EC05-4A1B-99E6-DB13317DE0F6}"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700F91BD-E9B1-4C62-BC85-4C946F1F9355}" type="presOf" srcId="{2A9FF97E-290F-4445-BE33-D76557ACF3A7}" destId="{D30BF44F-CC15-4A97-B492-11C338E9EE53}" srcOrd="1" destOrd="0" presId="urn:microsoft.com/office/officeart/2005/8/layout/process5"/>
    <dgm:cxn modelId="{158E4E03-B896-440C-9F12-E792C03850B2}" type="presOf" srcId="{E674A241-57D8-422E-B418-E2E91E33B08E}" destId="{86AEED7D-BD74-47BC-BD21-87F43614430F}"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E56849DB-3AFA-41C4-B598-01B673F482AE}" type="presOf" srcId="{15BFA92F-808E-4C80-AAEC-23E6C761E3E1}" destId="{3B563FA9-B471-49E8-A67E-3A6D8537B07A}" srcOrd="0" destOrd="0" presId="urn:microsoft.com/office/officeart/2005/8/layout/process5"/>
    <dgm:cxn modelId="{CF09CFD1-CA7B-4DF7-8B80-C25930BB27CD}" type="presParOf" srcId="{95D9FDA8-B649-4773-8CCB-CA88DFA19567}" destId="{86AEED7D-BD74-47BC-BD21-87F43614430F}" srcOrd="0" destOrd="0" presId="urn:microsoft.com/office/officeart/2005/8/layout/process5"/>
    <dgm:cxn modelId="{4027F1DB-0A9C-49B0-BCE1-2F327AD8523C}" type="presParOf" srcId="{95D9FDA8-B649-4773-8CCB-CA88DFA19567}" destId="{E196D4AC-FE99-40FB-8303-1DD8ECD20E03}" srcOrd="1" destOrd="0" presId="urn:microsoft.com/office/officeart/2005/8/layout/process5"/>
    <dgm:cxn modelId="{C19E0258-D1D9-43FB-9789-C0FBFAC06E54}" type="presParOf" srcId="{E196D4AC-FE99-40FB-8303-1DD8ECD20E03}" destId="{A2F69FCF-665E-4670-9C1C-94CCC95E7BD0}" srcOrd="0" destOrd="0" presId="urn:microsoft.com/office/officeart/2005/8/layout/process5"/>
    <dgm:cxn modelId="{96F8D8FA-B314-47C4-A460-9F259441FF01}" type="presParOf" srcId="{95D9FDA8-B649-4773-8CCB-CA88DFA19567}" destId="{8C8C5E6E-6F80-43BC-A8CC-9A3F37350848}" srcOrd="2" destOrd="0" presId="urn:microsoft.com/office/officeart/2005/8/layout/process5"/>
    <dgm:cxn modelId="{ABF0B5CC-9849-4427-8A87-7E40D0C37260}" type="presParOf" srcId="{95D9FDA8-B649-4773-8CCB-CA88DFA19567}" destId="{98057B3A-DAC4-4E08-8E47-E12A63E5D0CE}" srcOrd="3" destOrd="0" presId="urn:microsoft.com/office/officeart/2005/8/layout/process5"/>
    <dgm:cxn modelId="{EA83042C-2D24-4120-8C35-2729B818083A}" type="presParOf" srcId="{98057B3A-DAC4-4E08-8E47-E12A63E5D0CE}" destId="{6DC2C6E5-F214-468F-950A-D67AB9533483}" srcOrd="0" destOrd="0" presId="urn:microsoft.com/office/officeart/2005/8/layout/process5"/>
    <dgm:cxn modelId="{113D1B1E-F98A-4D7D-9AE0-9D9972CD0D65}" type="presParOf" srcId="{95D9FDA8-B649-4773-8CCB-CA88DFA19567}" destId="{1CA9D8C3-DAED-44ED-91E7-7471AE0986AC}" srcOrd="4" destOrd="0" presId="urn:microsoft.com/office/officeart/2005/8/layout/process5"/>
    <dgm:cxn modelId="{B6CE54DA-86A5-4218-B6CA-37A857313E44}" type="presParOf" srcId="{95D9FDA8-B649-4773-8CCB-CA88DFA19567}" destId="{12DA159F-A728-4D06-93F5-1527CC8A87AB}" srcOrd="5" destOrd="0" presId="urn:microsoft.com/office/officeart/2005/8/layout/process5"/>
    <dgm:cxn modelId="{3AE4B183-2A62-4A36-B7BE-0491D611F418}" type="presParOf" srcId="{12DA159F-A728-4D06-93F5-1527CC8A87AB}" destId="{B143B260-3C82-4580-8315-A58659ECD7F6}" srcOrd="0" destOrd="0" presId="urn:microsoft.com/office/officeart/2005/8/layout/process5"/>
    <dgm:cxn modelId="{656EFAD0-1EC8-4BB4-81CA-494AB12B7E4C}" type="presParOf" srcId="{95D9FDA8-B649-4773-8CCB-CA88DFA19567}" destId="{49670AC0-9395-4C47-B305-EA1DFF7D2D96}" srcOrd="6" destOrd="0" presId="urn:microsoft.com/office/officeart/2005/8/layout/process5"/>
    <dgm:cxn modelId="{69AFF03D-4D36-4B30-A226-B68B5FE32132}" type="presParOf" srcId="{95D9FDA8-B649-4773-8CCB-CA88DFA19567}" destId="{4C72681B-8044-414C-BEBB-DB9B946ABFE6}" srcOrd="7" destOrd="0" presId="urn:microsoft.com/office/officeart/2005/8/layout/process5"/>
    <dgm:cxn modelId="{3EAFBE1F-30C9-4230-8BA8-D3941892E58A}" type="presParOf" srcId="{4C72681B-8044-414C-BEBB-DB9B946ABFE6}" destId="{0816DD8E-9605-4923-87A1-5DB464469A05}" srcOrd="0" destOrd="0" presId="urn:microsoft.com/office/officeart/2005/8/layout/process5"/>
    <dgm:cxn modelId="{773888DF-2E55-475F-9427-383506E8D37C}" type="presParOf" srcId="{95D9FDA8-B649-4773-8CCB-CA88DFA19567}" destId="{B2400D04-A559-4366-A724-CE752416C73E}" srcOrd="8" destOrd="0" presId="urn:microsoft.com/office/officeart/2005/8/layout/process5"/>
    <dgm:cxn modelId="{1648A7BA-130A-4237-AFC4-4FDE6CDAA9CC}" type="presParOf" srcId="{95D9FDA8-B649-4773-8CCB-CA88DFA19567}" destId="{3B563FA9-B471-49E8-A67E-3A6D8537B07A}" srcOrd="9" destOrd="0" presId="urn:microsoft.com/office/officeart/2005/8/layout/process5"/>
    <dgm:cxn modelId="{5B0729D9-11BB-468B-BCF9-1184EF798AE6}" type="presParOf" srcId="{3B563FA9-B471-49E8-A67E-3A6D8537B07A}" destId="{E13DB2DB-21D2-4DE7-8826-0D84DF3FCEA8}" srcOrd="0" destOrd="0" presId="urn:microsoft.com/office/officeart/2005/8/layout/process5"/>
    <dgm:cxn modelId="{F74F4C7F-87E1-425D-8022-F167B4329336}" type="presParOf" srcId="{95D9FDA8-B649-4773-8CCB-CA88DFA19567}" destId="{74BEF885-7D31-464A-A028-BA579204B71A}" srcOrd="10" destOrd="0" presId="urn:microsoft.com/office/officeart/2005/8/layout/process5"/>
    <dgm:cxn modelId="{2AA0C02C-A998-415F-93C5-5FFD377ED7B6}" type="presParOf" srcId="{95D9FDA8-B649-4773-8CCB-CA88DFA19567}" destId="{419B622B-D73F-40BC-8ECC-BEAFC1C731F2}" srcOrd="11" destOrd="0" presId="urn:microsoft.com/office/officeart/2005/8/layout/process5"/>
    <dgm:cxn modelId="{9B08DB1F-7B28-4DA5-8232-F0A0EF2754FF}" type="presParOf" srcId="{419B622B-D73F-40BC-8ECC-BEAFC1C731F2}" destId="{D30BF44F-CC15-4A97-B492-11C338E9EE53}" srcOrd="0" destOrd="0" presId="urn:microsoft.com/office/officeart/2005/8/layout/process5"/>
    <dgm:cxn modelId="{9BB32F22-D680-4A85-BBF3-03767D3D527F}" type="presParOf" srcId="{95D9FDA8-B649-4773-8CCB-CA88DFA19567}" destId="{40DE03BF-3124-4CA3-9D8C-E41BCCF5DDDD}" srcOrd="12" destOrd="0" presId="urn:microsoft.com/office/officeart/2005/8/layout/process5"/>
    <dgm:cxn modelId="{DB1036D0-0E32-48C9-978F-2F32D4F5F968}" type="presParOf" srcId="{95D9FDA8-B649-4773-8CCB-CA88DFA19567}" destId="{72D6FB93-D3FE-42AF-9183-7FED4A74F192}" srcOrd="13" destOrd="0" presId="urn:microsoft.com/office/officeart/2005/8/layout/process5"/>
    <dgm:cxn modelId="{C5EAF005-E615-415C-9DA0-98CB6B2342EE}" type="presParOf" srcId="{72D6FB93-D3FE-42AF-9183-7FED4A74F192}" destId="{6832BDF3-30F9-4251-8CD4-CCA99CF2C657}" srcOrd="0" destOrd="0" presId="urn:microsoft.com/office/officeart/2005/8/layout/process5"/>
    <dgm:cxn modelId="{67BF1A88-438E-4751-BD04-97A62BCB7173}"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6DA4DB"/>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a:solidFill>
          <a:srgbClr val="6DA4DB"/>
        </a:solidFill>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a:solidFill>
          <a:srgbClr val="F57F02"/>
        </a:solidFill>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custLinFactNeighborX="7505" custLinFactNeighborY="17870">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C23176D5-C364-44A4-9476-CD8CF0C3F802}" type="presOf" srcId="{A4BABA41-D51E-4E83-A156-45DDA1215A26}" destId="{95D9FDA8-B649-4773-8CCB-CA88DFA19567}" srcOrd="0" destOrd="0" presId="urn:microsoft.com/office/officeart/2005/8/layout/process5"/>
    <dgm:cxn modelId="{94452F7F-8FEF-4A81-A7E4-EE21F07FEE97}" type="presOf" srcId="{959208E5-AD1B-4511-8729-5CF7A5812F77}" destId="{6DC2C6E5-F214-468F-950A-D67AB9533483}" srcOrd="1"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AC741AD3-DD47-456E-AC33-B2BC9499D47E}" type="presOf" srcId="{15BFA92F-808E-4C80-AAEC-23E6C761E3E1}" destId="{E13DB2DB-21D2-4DE7-8826-0D84DF3FCEA8}" srcOrd="1" destOrd="0" presId="urn:microsoft.com/office/officeart/2005/8/layout/process5"/>
    <dgm:cxn modelId="{BF064B68-A301-495E-A2E4-7522EB7A763D}" type="presOf" srcId="{B557A270-9EF5-42E3-84DC-C6CD5FB19082}" destId="{72D6FB93-D3FE-42AF-9183-7FED4A74F192}" srcOrd="0" destOrd="0" presId="urn:microsoft.com/office/officeart/2005/8/layout/process5"/>
    <dgm:cxn modelId="{EF40D3AF-1330-4B61-908C-FB44C15DEE05}" type="presOf" srcId="{15BFA92F-808E-4C80-AAEC-23E6C761E3E1}" destId="{3B563FA9-B471-49E8-A67E-3A6D8537B07A}" srcOrd="0" destOrd="0" presId="urn:microsoft.com/office/officeart/2005/8/layout/process5"/>
    <dgm:cxn modelId="{0BD1E110-83CE-4D74-BFD5-C54F894BD148}" type="presOf" srcId="{BBC9EB1D-5701-491C-9D6D-491A39982B4B}" destId="{74BEF885-7D31-464A-A028-BA579204B71A}" srcOrd="0" destOrd="0" presId="urn:microsoft.com/office/officeart/2005/8/layout/process5"/>
    <dgm:cxn modelId="{7B97D13E-CC50-408D-A051-685C2427CDBF}" type="presOf" srcId="{E674A241-57D8-422E-B418-E2E91E33B08E}" destId="{86AEED7D-BD74-47BC-BD21-87F43614430F}" srcOrd="0" destOrd="0" presId="urn:microsoft.com/office/officeart/2005/8/layout/process5"/>
    <dgm:cxn modelId="{8965CA39-DBED-4130-9A5E-9747A21790CC}" type="presOf" srcId="{B557A270-9EF5-42E3-84DC-C6CD5FB19082}" destId="{6832BDF3-30F9-4251-8CD4-CCA99CF2C657}" srcOrd="1"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7FC090A4-37A9-429E-99CE-57560F72A6DB}" type="presOf" srcId="{7718ADD6-B42A-41D0-9AA2-369C4BFC7B50}" destId="{A2F69FCF-665E-4670-9C1C-94CCC95E7BD0}" srcOrd="1" destOrd="0" presId="urn:microsoft.com/office/officeart/2005/8/layout/process5"/>
    <dgm:cxn modelId="{A6FEAC40-38BF-4271-87CB-92ED31A9AD9F}" type="presOf" srcId="{7718ADD6-B42A-41D0-9AA2-369C4BFC7B50}" destId="{E196D4AC-FE99-40FB-8303-1DD8ECD20E03}" srcOrd="0" destOrd="0" presId="urn:microsoft.com/office/officeart/2005/8/layout/process5"/>
    <dgm:cxn modelId="{5D896CA1-1552-4FAB-88C2-CD1290F56FA9}" type="presOf" srcId="{D236E08F-5003-4E74-B9F3-B4A957FBBEF6}" destId="{49670AC0-9395-4C47-B305-EA1DFF7D2D96}"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B861F33E-E4E8-40D3-A450-2C8D777016FA}" type="presOf" srcId="{2A9FF97E-290F-4445-BE33-D76557ACF3A7}" destId="{419B622B-D73F-40BC-8ECC-BEAFC1C731F2}" srcOrd="0" destOrd="0" presId="urn:microsoft.com/office/officeart/2005/8/layout/process5"/>
    <dgm:cxn modelId="{93E58DA5-25D5-4D28-99C6-386905527BAA}" type="presOf" srcId="{F25DA34D-C405-417E-8AE5-196EA58ECD0A}" destId="{40DE03BF-3124-4CA3-9D8C-E41BCCF5DDDD}" srcOrd="0" destOrd="0" presId="urn:microsoft.com/office/officeart/2005/8/layout/process5"/>
    <dgm:cxn modelId="{96BD5B3D-18CD-4E82-8754-6C664D0BE688}" type="presOf" srcId="{A99C3807-7117-4043-8034-D87CD9263E6E}" destId="{1CA9D8C3-DAED-44ED-91E7-7471AE0986AC}" srcOrd="0" destOrd="0" presId="urn:microsoft.com/office/officeart/2005/8/layout/process5"/>
    <dgm:cxn modelId="{EA605A87-4C9E-4E8E-9886-0E9CF62EF849}" type="presOf" srcId="{2A9FF97E-290F-4445-BE33-D76557ACF3A7}" destId="{D30BF44F-CC15-4A97-B492-11C338E9EE53}" srcOrd="1"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27478F59-5793-4F93-A44B-418B25F2C0A7}" type="presOf" srcId="{8B3CCE80-F7FD-4481-9E33-0700DB077FB6}" destId="{12DA159F-A728-4D06-93F5-1527CC8A87AB}"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A575BD29-E8FA-4FA9-A542-09E69BF9C745}" type="presOf" srcId="{B55C1D60-54F6-4DAA-BCDD-79E513FFCDA6}" destId="{4C72681B-8044-414C-BEBB-DB9B946ABFE6}"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EA45B85E-55CB-4501-9D92-78D448EBAB1C}" type="presOf" srcId="{FAC9536E-8372-404D-8EB5-DD4D70A807DC}" destId="{B2400D04-A559-4366-A724-CE752416C73E}"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8989198F-289A-4EAB-87BB-C19A90118BF8}" type="presOf" srcId="{B55C1D60-54F6-4DAA-BCDD-79E513FFCDA6}" destId="{0816DD8E-9605-4923-87A1-5DB464469A05}" srcOrd="1" destOrd="0" presId="urn:microsoft.com/office/officeart/2005/8/layout/process5"/>
    <dgm:cxn modelId="{64156EBD-E69C-478E-B453-88C32B956371}" type="presOf" srcId="{78805A88-4EBA-4D77-934E-B98241C23145}" destId="{8C8C5E6E-6F80-43BC-A8CC-9A3F37350848}"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620DBB93-1D68-41DC-83A5-8F71BF29FBBC}" type="presOf" srcId="{A32641FE-43D1-4CCC-BABB-4AB6E26EC554}" destId="{A2FB421E-EC05-4A1B-99E6-DB13317DE0F6}" srcOrd="0" destOrd="0" presId="urn:microsoft.com/office/officeart/2005/8/layout/process5"/>
    <dgm:cxn modelId="{23185D8F-E4E8-4AF7-A5D9-F1889431E1D4}" type="presOf" srcId="{8B3CCE80-F7FD-4481-9E33-0700DB077FB6}" destId="{B143B260-3C82-4580-8315-A58659ECD7F6}" srcOrd="1" destOrd="0" presId="urn:microsoft.com/office/officeart/2005/8/layout/process5"/>
    <dgm:cxn modelId="{7C4DF5D6-D8F7-4D7C-994B-4CD4ABE12A76}" type="presOf" srcId="{959208E5-AD1B-4511-8729-5CF7A5812F77}" destId="{98057B3A-DAC4-4E08-8E47-E12A63E5D0CE}" srcOrd="0" destOrd="0" presId="urn:microsoft.com/office/officeart/2005/8/layout/process5"/>
    <dgm:cxn modelId="{BA81906A-D4A4-4F9B-84EB-3EF4706F4C32}" type="presParOf" srcId="{95D9FDA8-B649-4773-8CCB-CA88DFA19567}" destId="{86AEED7D-BD74-47BC-BD21-87F43614430F}" srcOrd="0" destOrd="0" presId="urn:microsoft.com/office/officeart/2005/8/layout/process5"/>
    <dgm:cxn modelId="{24843636-0CEC-43BC-B6B9-EAB7137C430F}" type="presParOf" srcId="{95D9FDA8-B649-4773-8CCB-CA88DFA19567}" destId="{E196D4AC-FE99-40FB-8303-1DD8ECD20E03}" srcOrd="1" destOrd="0" presId="urn:microsoft.com/office/officeart/2005/8/layout/process5"/>
    <dgm:cxn modelId="{9936B96E-4BD2-4D9A-BE73-B7B5D9C297C1}" type="presParOf" srcId="{E196D4AC-FE99-40FB-8303-1DD8ECD20E03}" destId="{A2F69FCF-665E-4670-9C1C-94CCC95E7BD0}" srcOrd="0" destOrd="0" presId="urn:microsoft.com/office/officeart/2005/8/layout/process5"/>
    <dgm:cxn modelId="{36516F99-FA84-4559-9B8C-787FE543603F}" type="presParOf" srcId="{95D9FDA8-B649-4773-8CCB-CA88DFA19567}" destId="{8C8C5E6E-6F80-43BC-A8CC-9A3F37350848}" srcOrd="2" destOrd="0" presId="urn:microsoft.com/office/officeart/2005/8/layout/process5"/>
    <dgm:cxn modelId="{B34D80E8-82F7-46C3-8308-E454771FF7F5}" type="presParOf" srcId="{95D9FDA8-B649-4773-8CCB-CA88DFA19567}" destId="{98057B3A-DAC4-4E08-8E47-E12A63E5D0CE}" srcOrd="3" destOrd="0" presId="urn:microsoft.com/office/officeart/2005/8/layout/process5"/>
    <dgm:cxn modelId="{7F8DFF63-4EF0-47F9-812C-ABED546E8E17}" type="presParOf" srcId="{98057B3A-DAC4-4E08-8E47-E12A63E5D0CE}" destId="{6DC2C6E5-F214-468F-950A-D67AB9533483}" srcOrd="0" destOrd="0" presId="urn:microsoft.com/office/officeart/2005/8/layout/process5"/>
    <dgm:cxn modelId="{B5D58E03-9180-4357-A8C4-8493F1E5E8BF}" type="presParOf" srcId="{95D9FDA8-B649-4773-8CCB-CA88DFA19567}" destId="{1CA9D8C3-DAED-44ED-91E7-7471AE0986AC}" srcOrd="4" destOrd="0" presId="urn:microsoft.com/office/officeart/2005/8/layout/process5"/>
    <dgm:cxn modelId="{275560C7-B627-4791-BB82-9223683E5FAA}" type="presParOf" srcId="{95D9FDA8-B649-4773-8CCB-CA88DFA19567}" destId="{12DA159F-A728-4D06-93F5-1527CC8A87AB}" srcOrd="5" destOrd="0" presId="urn:microsoft.com/office/officeart/2005/8/layout/process5"/>
    <dgm:cxn modelId="{32473564-1B35-45CD-B0F1-A8296A3370E8}" type="presParOf" srcId="{12DA159F-A728-4D06-93F5-1527CC8A87AB}" destId="{B143B260-3C82-4580-8315-A58659ECD7F6}" srcOrd="0" destOrd="0" presId="urn:microsoft.com/office/officeart/2005/8/layout/process5"/>
    <dgm:cxn modelId="{D863EA49-D358-407C-A15E-7255C8B8F48E}" type="presParOf" srcId="{95D9FDA8-B649-4773-8CCB-CA88DFA19567}" destId="{49670AC0-9395-4C47-B305-EA1DFF7D2D96}" srcOrd="6" destOrd="0" presId="urn:microsoft.com/office/officeart/2005/8/layout/process5"/>
    <dgm:cxn modelId="{21663D8C-D7B7-4BE9-99F4-634BBD1B077D}" type="presParOf" srcId="{95D9FDA8-B649-4773-8CCB-CA88DFA19567}" destId="{4C72681B-8044-414C-BEBB-DB9B946ABFE6}" srcOrd="7" destOrd="0" presId="urn:microsoft.com/office/officeart/2005/8/layout/process5"/>
    <dgm:cxn modelId="{7EFCD0D9-5B6D-43D1-B8B1-30AA4E07AA5C}" type="presParOf" srcId="{4C72681B-8044-414C-BEBB-DB9B946ABFE6}" destId="{0816DD8E-9605-4923-87A1-5DB464469A05}" srcOrd="0" destOrd="0" presId="urn:microsoft.com/office/officeart/2005/8/layout/process5"/>
    <dgm:cxn modelId="{29AEAA86-61D8-4D8C-85D7-2F92B07BC4E7}" type="presParOf" srcId="{95D9FDA8-B649-4773-8CCB-CA88DFA19567}" destId="{B2400D04-A559-4366-A724-CE752416C73E}" srcOrd="8" destOrd="0" presId="urn:microsoft.com/office/officeart/2005/8/layout/process5"/>
    <dgm:cxn modelId="{BFD8ACF6-4CD2-4036-972A-72CC5FE5FB12}" type="presParOf" srcId="{95D9FDA8-B649-4773-8CCB-CA88DFA19567}" destId="{3B563FA9-B471-49E8-A67E-3A6D8537B07A}" srcOrd="9" destOrd="0" presId="urn:microsoft.com/office/officeart/2005/8/layout/process5"/>
    <dgm:cxn modelId="{51AE9779-A019-4F3A-B995-277FC245B5BB}" type="presParOf" srcId="{3B563FA9-B471-49E8-A67E-3A6D8537B07A}" destId="{E13DB2DB-21D2-4DE7-8826-0D84DF3FCEA8}" srcOrd="0" destOrd="0" presId="urn:microsoft.com/office/officeart/2005/8/layout/process5"/>
    <dgm:cxn modelId="{10887301-D072-4234-B653-459A9A557708}" type="presParOf" srcId="{95D9FDA8-B649-4773-8CCB-CA88DFA19567}" destId="{74BEF885-7D31-464A-A028-BA579204B71A}" srcOrd="10" destOrd="0" presId="urn:microsoft.com/office/officeart/2005/8/layout/process5"/>
    <dgm:cxn modelId="{34D7B8D1-3134-4872-AB30-C6D58F561B44}" type="presParOf" srcId="{95D9FDA8-B649-4773-8CCB-CA88DFA19567}" destId="{419B622B-D73F-40BC-8ECC-BEAFC1C731F2}" srcOrd="11" destOrd="0" presId="urn:microsoft.com/office/officeart/2005/8/layout/process5"/>
    <dgm:cxn modelId="{2398DFDB-FA4F-4C36-9979-E08D94EBC5A7}" type="presParOf" srcId="{419B622B-D73F-40BC-8ECC-BEAFC1C731F2}" destId="{D30BF44F-CC15-4A97-B492-11C338E9EE53}" srcOrd="0" destOrd="0" presId="urn:microsoft.com/office/officeart/2005/8/layout/process5"/>
    <dgm:cxn modelId="{0FA6A5E1-D728-4759-844B-6E60CFB513D0}" type="presParOf" srcId="{95D9FDA8-B649-4773-8CCB-CA88DFA19567}" destId="{40DE03BF-3124-4CA3-9D8C-E41BCCF5DDDD}" srcOrd="12" destOrd="0" presId="urn:microsoft.com/office/officeart/2005/8/layout/process5"/>
    <dgm:cxn modelId="{6FF1E2C2-6D99-4D09-A8D9-3ADF75EC4C5C}" type="presParOf" srcId="{95D9FDA8-B649-4773-8CCB-CA88DFA19567}" destId="{72D6FB93-D3FE-42AF-9183-7FED4A74F192}" srcOrd="13" destOrd="0" presId="urn:microsoft.com/office/officeart/2005/8/layout/process5"/>
    <dgm:cxn modelId="{992A3340-E13D-465E-8599-C03C948B05E2}" type="presParOf" srcId="{72D6FB93-D3FE-42AF-9183-7FED4A74F192}" destId="{6832BDF3-30F9-4251-8CD4-CCA99CF2C657}" srcOrd="0" destOrd="0" presId="urn:microsoft.com/office/officeart/2005/8/layout/process5"/>
    <dgm:cxn modelId="{C1C44500-32F8-4CD9-881E-54C0993D8A3D}"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6DA4DB"/>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a:solidFill>
          <a:srgbClr val="6DA4DB"/>
        </a:solidFill>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a:solidFill>
          <a:srgbClr val="F57F02"/>
        </a:solidFill>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custLinFactNeighborX="7505" custLinFactNeighborY="17870">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EAEFDFC5-F7A3-4915-B1CB-6875F0C7F90B}" srcId="{A4BABA41-D51E-4E83-A156-45DDA1215A26}" destId="{D236E08F-5003-4E74-B9F3-B4A957FBBEF6}" srcOrd="3" destOrd="0" parTransId="{6A3ABDC7-3D2E-405F-B4D4-6DBD6FFAF5FF}" sibTransId="{B55C1D60-54F6-4DAA-BCDD-79E513FFCDA6}"/>
    <dgm:cxn modelId="{516C93EC-A7A1-4EC0-BD90-17E0939E3BB7}" type="presOf" srcId="{A32641FE-43D1-4CCC-BABB-4AB6E26EC554}" destId="{A2FB421E-EC05-4A1B-99E6-DB13317DE0F6}" srcOrd="0" destOrd="0" presId="urn:microsoft.com/office/officeart/2005/8/layout/process5"/>
    <dgm:cxn modelId="{ADAC2A4B-C989-459D-879C-B56559E40A7B}" type="presOf" srcId="{B557A270-9EF5-42E3-84DC-C6CD5FB19082}" destId="{6832BDF3-30F9-4251-8CD4-CCA99CF2C657}" srcOrd="1" destOrd="0" presId="urn:microsoft.com/office/officeart/2005/8/layout/process5"/>
    <dgm:cxn modelId="{F3425FEE-C6E8-45BB-B9EC-926068ABDC60}" type="presOf" srcId="{7718ADD6-B42A-41D0-9AA2-369C4BFC7B50}" destId="{A2F69FCF-665E-4670-9C1C-94CCC95E7BD0}" srcOrd="1" destOrd="0" presId="urn:microsoft.com/office/officeart/2005/8/layout/process5"/>
    <dgm:cxn modelId="{E5C6D91A-728D-4D2E-AB7E-E746B91E0D1C}" type="presOf" srcId="{A99C3807-7117-4043-8034-D87CD9263E6E}" destId="{1CA9D8C3-DAED-44ED-91E7-7471AE0986AC}" srcOrd="0" destOrd="0" presId="urn:microsoft.com/office/officeart/2005/8/layout/process5"/>
    <dgm:cxn modelId="{D5D1997D-D6CB-4453-9A8D-29813D467BAD}" type="presOf" srcId="{7718ADD6-B42A-41D0-9AA2-369C4BFC7B50}" destId="{E196D4AC-FE99-40FB-8303-1DD8ECD20E03}" srcOrd="0" destOrd="0" presId="urn:microsoft.com/office/officeart/2005/8/layout/process5"/>
    <dgm:cxn modelId="{520861E3-018B-4609-AFD9-43EB469BD4D3}" type="presOf" srcId="{B557A270-9EF5-42E3-84DC-C6CD5FB19082}" destId="{72D6FB93-D3FE-42AF-9183-7FED4A74F192}" srcOrd="0" destOrd="0" presId="urn:microsoft.com/office/officeart/2005/8/layout/process5"/>
    <dgm:cxn modelId="{FDEB0C66-11BE-43EA-936F-4176B8FF6A36}" type="presOf" srcId="{78805A88-4EBA-4D77-934E-B98241C23145}" destId="{8C8C5E6E-6F80-43BC-A8CC-9A3F37350848}" srcOrd="0" destOrd="0" presId="urn:microsoft.com/office/officeart/2005/8/layout/process5"/>
    <dgm:cxn modelId="{0CE2C077-85D0-4094-9C27-F6D5CA10E4C3}" type="presOf" srcId="{F25DA34D-C405-417E-8AE5-196EA58ECD0A}" destId="{40DE03BF-3124-4CA3-9D8C-E41BCCF5DDDD}"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954679F5-06A8-4192-8352-430DE0D56B1C}" type="presOf" srcId="{B55C1D60-54F6-4DAA-BCDD-79E513FFCDA6}" destId="{4C72681B-8044-414C-BEBB-DB9B946ABFE6}"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B7E93A00-1E18-4955-A268-33F04B592683}" type="presOf" srcId="{8B3CCE80-F7FD-4481-9E33-0700DB077FB6}" destId="{12DA159F-A728-4D06-93F5-1527CC8A87AB}" srcOrd="0" destOrd="0" presId="urn:microsoft.com/office/officeart/2005/8/layout/process5"/>
    <dgm:cxn modelId="{B9E1C836-1984-4975-BA2F-D71172BF2EBA}" type="presOf" srcId="{BBC9EB1D-5701-491C-9D6D-491A39982B4B}" destId="{74BEF885-7D31-464A-A028-BA579204B71A}" srcOrd="0" destOrd="0" presId="urn:microsoft.com/office/officeart/2005/8/layout/process5"/>
    <dgm:cxn modelId="{98401619-12B6-4494-ABDF-BEA758F1FCDC}" type="presOf" srcId="{2A9FF97E-290F-4445-BE33-D76557ACF3A7}" destId="{D30BF44F-CC15-4A97-B492-11C338E9EE53}" srcOrd="1" destOrd="0" presId="urn:microsoft.com/office/officeart/2005/8/layout/process5"/>
    <dgm:cxn modelId="{154F1751-2110-4A6B-8FD2-35C8216EF3C1}" type="presOf" srcId="{8B3CCE80-F7FD-4481-9E33-0700DB077FB6}" destId="{B143B260-3C82-4580-8315-A58659ECD7F6}" srcOrd="1" destOrd="0" presId="urn:microsoft.com/office/officeart/2005/8/layout/process5"/>
    <dgm:cxn modelId="{F57F6A89-257D-4122-8C4E-6B1BB7E680EB}" type="presOf" srcId="{15BFA92F-808E-4C80-AAEC-23E6C761E3E1}" destId="{3B563FA9-B471-49E8-A67E-3A6D8537B07A}"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07ED435F-F77C-47EE-A27A-5D56C847DC9C}" type="presOf" srcId="{D236E08F-5003-4E74-B9F3-B4A957FBBEF6}" destId="{49670AC0-9395-4C47-B305-EA1DFF7D2D96}" srcOrd="0" destOrd="0" presId="urn:microsoft.com/office/officeart/2005/8/layout/process5"/>
    <dgm:cxn modelId="{A2945952-F9EF-45F9-B13B-B39A8C0F8E9D}" type="presOf" srcId="{959208E5-AD1B-4511-8729-5CF7A5812F77}" destId="{98057B3A-DAC4-4E08-8E47-E12A63E5D0CE}" srcOrd="0" destOrd="0" presId="urn:microsoft.com/office/officeart/2005/8/layout/process5"/>
    <dgm:cxn modelId="{DE9DDB98-3269-4776-B66E-40359B54C0BA}" type="presOf" srcId="{15BFA92F-808E-4C80-AAEC-23E6C761E3E1}" destId="{E13DB2DB-21D2-4DE7-8826-0D84DF3FCEA8}" srcOrd="1"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FB9E0475-8849-4CBE-9DAA-E3968C9940F6}" srcId="{A4BABA41-D51E-4E83-A156-45DDA1215A26}" destId="{E674A241-57D8-422E-B418-E2E91E33B08E}" srcOrd="0" destOrd="0" parTransId="{22C4403D-7AAF-48E9-925E-ABFF3605B070}" sibTransId="{7718ADD6-B42A-41D0-9AA2-369C4BFC7B50}"/>
    <dgm:cxn modelId="{600E8558-D5FC-4487-B426-138E631CB607}" type="presOf" srcId="{E674A241-57D8-422E-B418-E2E91E33B08E}" destId="{86AEED7D-BD74-47BC-BD21-87F43614430F}" srcOrd="0" destOrd="0" presId="urn:microsoft.com/office/officeart/2005/8/layout/process5"/>
    <dgm:cxn modelId="{E3254A00-1C16-45BE-BC90-AAAF5C974FA3}" type="presOf" srcId="{959208E5-AD1B-4511-8729-5CF7A5812F77}" destId="{6DC2C6E5-F214-468F-950A-D67AB9533483}" srcOrd="1"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E634A890-09FD-461E-B09B-C2ABFD6775C8}" type="presOf" srcId="{FAC9536E-8372-404D-8EB5-DD4D70A807DC}" destId="{B2400D04-A559-4366-A724-CE752416C73E}" srcOrd="0" destOrd="0" presId="urn:microsoft.com/office/officeart/2005/8/layout/process5"/>
    <dgm:cxn modelId="{E690E3F2-5B32-4BF0-8C2F-506FDA4F1B15}" type="presOf" srcId="{2A9FF97E-290F-4445-BE33-D76557ACF3A7}" destId="{419B622B-D73F-40BC-8ECC-BEAFC1C731F2}"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C28DFA4B-8086-4C21-8246-C85F1C099AAC}" type="presOf" srcId="{A4BABA41-D51E-4E83-A156-45DDA1215A26}" destId="{95D9FDA8-B649-4773-8CCB-CA88DFA19567}" srcOrd="0" destOrd="0" presId="urn:microsoft.com/office/officeart/2005/8/layout/process5"/>
    <dgm:cxn modelId="{BA5EE631-9CFE-4D1B-82AE-301BF2C8C3EA}" type="presOf" srcId="{B55C1D60-54F6-4DAA-BCDD-79E513FFCDA6}" destId="{0816DD8E-9605-4923-87A1-5DB464469A05}" srcOrd="1" destOrd="0" presId="urn:microsoft.com/office/officeart/2005/8/layout/process5"/>
    <dgm:cxn modelId="{0E17D0B4-CE9C-45B6-BC72-D0A0F56A9DD4}" type="presParOf" srcId="{95D9FDA8-B649-4773-8CCB-CA88DFA19567}" destId="{86AEED7D-BD74-47BC-BD21-87F43614430F}" srcOrd="0" destOrd="0" presId="urn:microsoft.com/office/officeart/2005/8/layout/process5"/>
    <dgm:cxn modelId="{36EEA0BC-85BB-43D5-9248-A5ABA00236D5}" type="presParOf" srcId="{95D9FDA8-B649-4773-8CCB-CA88DFA19567}" destId="{E196D4AC-FE99-40FB-8303-1DD8ECD20E03}" srcOrd="1" destOrd="0" presId="urn:microsoft.com/office/officeart/2005/8/layout/process5"/>
    <dgm:cxn modelId="{82088B10-2D81-4CCF-85ED-B130B080D9DF}" type="presParOf" srcId="{E196D4AC-FE99-40FB-8303-1DD8ECD20E03}" destId="{A2F69FCF-665E-4670-9C1C-94CCC95E7BD0}" srcOrd="0" destOrd="0" presId="urn:microsoft.com/office/officeart/2005/8/layout/process5"/>
    <dgm:cxn modelId="{CCEE035B-F1CC-48AD-A602-74E0926577C6}" type="presParOf" srcId="{95D9FDA8-B649-4773-8CCB-CA88DFA19567}" destId="{8C8C5E6E-6F80-43BC-A8CC-9A3F37350848}" srcOrd="2" destOrd="0" presId="urn:microsoft.com/office/officeart/2005/8/layout/process5"/>
    <dgm:cxn modelId="{DA3C1CB1-A0B7-4707-99DE-72CB32B7EB8F}" type="presParOf" srcId="{95D9FDA8-B649-4773-8CCB-CA88DFA19567}" destId="{98057B3A-DAC4-4E08-8E47-E12A63E5D0CE}" srcOrd="3" destOrd="0" presId="urn:microsoft.com/office/officeart/2005/8/layout/process5"/>
    <dgm:cxn modelId="{20B90614-89B4-4C1C-98DF-18AAFC744AA6}" type="presParOf" srcId="{98057B3A-DAC4-4E08-8E47-E12A63E5D0CE}" destId="{6DC2C6E5-F214-468F-950A-D67AB9533483}" srcOrd="0" destOrd="0" presId="urn:microsoft.com/office/officeart/2005/8/layout/process5"/>
    <dgm:cxn modelId="{8A945EFA-767C-46B8-99A2-C96C3A015A39}" type="presParOf" srcId="{95D9FDA8-B649-4773-8CCB-CA88DFA19567}" destId="{1CA9D8C3-DAED-44ED-91E7-7471AE0986AC}" srcOrd="4" destOrd="0" presId="urn:microsoft.com/office/officeart/2005/8/layout/process5"/>
    <dgm:cxn modelId="{E344A8F9-48FF-4A02-A654-14E240C2608C}" type="presParOf" srcId="{95D9FDA8-B649-4773-8CCB-CA88DFA19567}" destId="{12DA159F-A728-4D06-93F5-1527CC8A87AB}" srcOrd="5" destOrd="0" presId="urn:microsoft.com/office/officeart/2005/8/layout/process5"/>
    <dgm:cxn modelId="{C2C90A9C-8544-4B57-8CB3-7BDF7308E3B0}" type="presParOf" srcId="{12DA159F-A728-4D06-93F5-1527CC8A87AB}" destId="{B143B260-3C82-4580-8315-A58659ECD7F6}" srcOrd="0" destOrd="0" presId="urn:microsoft.com/office/officeart/2005/8/layout/process5"/>
    <dgm:cxn modelId="{8C8C53E0-4754-457A-905C-2BFADD538B51}" type="presParOf" srcId="{95D9FDA8-B649-4773-8CCB-CA88DFA19567}" destId="{49670AC0-9395-4C47-B305-EA1DFF7D2D96}" srcOrd="6" destOrd="0" presId="urn:microsoft.com/office/officeart/2005/8/layout/process5"/>
    <dgm:cxn modelId="{C1C3037E-4979-4BAB-ABD1-25148D03E07F}" type="presParOf" srcId="{95D9FDA8-B649-4773-8CCB-CA88DFA19567}" destId="{4C72681B-8044-414C-BEBB-DB9B946ABFE6}" srcOrd="7" destOrd="0" presId="urn:microsoft.com/office/officeart/2005/8/layout/process5"/>
    <dgm:cxn modelId="{60F56639-152F-4EE4-B3E1-4BA1E1159FA0}" type="presParOf" srcId="{4C72681B-8044-414C-BEBB-DB9B946ABFE6}" destId="{0816DD8E-9605-4923-87A1-5DB464469A05}" srcOrd="0" destOrd="0" presId="urn:microsoft.com/office/officeart/2005/8/layout/process5"/>
    <dgm:cxn modelId="{E551D09C-EC90-4816-8AE2-84141EDD1F4E}" type="presParOf" srcId="{95D9FDA8-B649-4773-8CCB-CA88DFA19567}" destId="{B2400D04-A559-4366-A724-CE752416C73E}" srcOrd="8" destOrd="0" presId="urn:microsoft.com/office/officeart/2005/8/layout/process5"/>
    <dgm:cxn modelId="{A310D6B4-4FE1-4937-A159-0871D83CD459}" type="presParOf" srcId="{95D9FDA8-B649-4773-8CCB-CA88DFA19567}" destId="{3B563FA9-B471-49E8-A67E-3A6D8537B07A}" srcOrd="9" destOrd="0" presId="urn:microsoft.com/office/officeart/2005/8/layout/process5"/>
    <dgm:cxn modelId="{98832C93-AD5E-411B-BB49-FAB596DBE8DC}" type="presParOf" srcId="{3B563FA9-B471-49E8-A67E-3A6D8537B07A}" destId="{E13DB2DB-21D2-4DE7-8826-0D84DF3FCEA8}" srcOrd="0" destOrd="0" presId="urn:microsoft.com/office/officeart/2005/8/layout/process5"/>
    <dgm:cxn modelId="{B744337B-7D63-4AC6-A497-7E7E2FC20AE8}" type="presParOf" srcId="{95D9FDA8-B649-4773-8CCB-CA88DFA19567}" destId="{74BEF885-7D31-464A-A028-BA579204B71A}" srcOrd="10" destOrd="0" presId="urn:microsoft.com/office/officeart/2005/8/layout/process5"/>
    <dgm:cxn modelId="{751563EB-23C1-4466-AE7B-7C09AAB5A417}" type="presParOf" srcId="{95D9FDA8-B649-4773-8CCB-CA88DFA19567}" destId="{419B622B-D73F-40BC-8ECC-BEAFC1C731F2}" srcOrd="11" destOrd="0" presId="urn:microsoft.com/office/officeart/2005/8/layout/process5"/>
    <dgm:cxn modelId="{17897FBE-DA15-4751-B190-557CA41E802F}" type="presParOf" srcId="{419B622B-D73F-40BC-8ECC-BEAFC1C731F2}" destId="{D30BF44F-CC15-4A97-B492-11C338E9EE53}" srcOrd="0" destOrd="0" presId="urn:microsoft.com/office/officeart/2005/8/layout/process5"/>
    <dgm:cxn modelId="{DA3B67AD-28FB-4989-92F9-EC23FF54CE40}" type="presParOf" srcId="{95D9FDA8-B649-4773-8CCB-CA88DFA19567}" destId="{40DE03BF-3124-4CA3-9D8C-E41BCCF5DDDD}" srcOrd="12" destOrd="0" presId="urn:microsoft.com/office/officeart/2005/8/layout/process5"/>
    <dgm:cxn modelId="{C4783D53-FEF5-4DCA-B4DA-7B906826CD24}" type="presParOf" srcId="{95D9FDA8-B649-4773-8CCB-CA88DFA19567}" destId="{72D6FB93-D3FE-42AF-9183-7FED4A74F192}" srcOrd="13" destOrd="0" presId="urn:microsoft.com/office/officeart/2005/8/layout/process5"/>
    <dgm:cxn modelId="{2CE0021C-1833-46C7-B13A-BAA496702E1E}" type="presParOf" srcId="{72D6FB93-D3FE-42AF-9183-7FED4A74F192}" destId="{6832BDF3-30F9-4251-8CD4-CCA99CF2C657}" srcOrd="0" destOrd="0" presId="urn:microsoft.com/office/officeart/2005/8/layout/process5"/>
    <dgm:cxn modelId="{BC1FC99B-77E1-43AD-8485-18ACBB93D9A0}"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6DA4DB"/>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a:solidFill>
          <a:srgbClr val="6DA4DB"/>
        </a:solidFill>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a:solidFill>
          <a:srgbClr val="F57F02"/>
        </a:solidFill>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a:solidFill>
          <a:srgbClr val="6DA4DB"/>
        </a:solidFill>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a:solidFill>
          <a:srgbClr val="6DA4DB"/>
        </a:solidFill>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custLinFactNeighborX="7505" custLinFactNeighborY="17870">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EB104460-353F-4AB2-A4CF-F6DB03844C63}" type="presOf" srcId="{A4BABA41-D51E-4E83-A156-45DDA1215A26}" destId="{95D9FDA8-B649-4773-8CCB-CA88DFA19567}"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D9025687-5937-41B2-9334-A037B1BE563A}" type="presOf" srcId="{B55C1D60-54F6-4DAA-BCDD-79E513FFCDA6}" destId="{0816DD8E-9605-4923-87A1-5DB464469A05}" srcOrd="1" destOrd="0" presId="urn:microsoft.com/office/officeart/2005/8/layout/process5"/>
    <dgm:cxn modelId="{11F2EA02-BC3D-46F0-842F-76CD41E18D29}" type="presOf" srcId="{A32641FE-43D1-4CCC-BABB-4AB6E26EC554}" destId="{A2FB421E-EC05-4A1B-99E6-DB13317DE0F6}"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31DA2E87-023C-46EC-B7A8-428AC763DE97}" type="presOf" srcId="{E674A241-57D8-422E-B418-E2E91E33B08E}" destId="{86AEED7D-BD74-47BC-BD21-87F43614430F}"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B2BACCE0-F740-401B-B5E0-0B3346BEAF3A}" type="presOf" srcId="{2A9FF97E-290F-4445-BE33-D76557ACF3A7}" destId="{D30BF44F-CC15-4A97-B492-11C338E9EE53}" srcOrd="1" destOrd="0" presId="urn:microsoft.com/office/officeart/2005/8/layout/process5"/>
    <dgm:cxn modelId="{E9C42E96-4570-49D0-AEB6-A3BF6661DB29}" type="presOf" srcId="{FAC9536E-8372-404D-8EB5-DD4D70A807DC}" destId="{B2400D04-A559-4366-A724-CE752416C73E}" srcOrd="0" destOrd="0" presId="urn:microsoft.com/office/officeart/2005/8/layout/process5"/>
    <dgm:cxn modelId="{1D77A952-D494-4581-B3E7-BB6247FF48F5}" type="presOf" srcId="{15BFA92F-808E-4C80-AAEC-23E6C761E3E1}" destId="{3B563FA9-B471-49E8-A67E-3A6D8537B07A}" srcOrd="0" destOrd="0" presId="urn:microsoft.com/office/officeart/2005/8/layout/process5"/>
    <dgm:cxn modelId="{114E78A4-4071-42C7-BF28-8612FBE9EA22}" type="presOf" srcId="{A99C3807-7117-4043-8034-D87CD9263E6E}" destId="{1CA9D8C3-DAED-44ED-91E7-7471AE0986AC}"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15554EE7-2BB3-46B9-B39B-286204BB2467}" type="presOf" srcId="{B55C1D60-54F6-4DAA-BCDD-79E513FFCDA6}" destId="{4C72681B-8044-414C-BEBB-DB9B946ABFE6}" srcOrd="0" destOrd="0" presId="urn:microsoft.com/office/officeart/2005/8/layout/process5"/>
    <dgm:cxn modelId="{43D16F33-267E-4199-8BC3-777A2D1E1E1B}" type="presOf" srcId="{D236E08F-5003-4E74-B9F3-B4A957FBBEF6}" destId="{49670AC0-9395-4C47-B305-EA1DFF7D2D96}" srcOrd="0" destOrd="0" presId="urn:microsoft.com/office/officeart/2005/8/layout/process5"/>
    <dgm:cxn modelId="{40632E70-3EE0-40FA-AEDE-CA19F7F1CF22}" type="presOf" srcId="{2A9FF97E-290F-4445-BE33-D76557ACF3A7}" destId="{419B622B-D73F-40BC-8ECC-BEAFC1C731F2}" srcOrd="0" destOrd="0" presId="urn:microsoft.com/office/officeart/2005/8/layout/process5"/>
    <dgm:cxn modelId="{16B8D65B-10B7-49E4-A104-203DF0510D58}" type="presOf" srcId="{959208E5-AD1B-4511-8729-5CF7A5812F77}" destId="{98057B3A-DAC4-4E08-8E47-E12A63E5D0CE}"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3AC239D0-616F-4186-9626-75D1BE47704B}" type="presOf" srcId="{BBC9EB1D-5701-491C-9D6D-491A39982B4B}" destId="{74BEF885-7D31-464A-A028-BA579204B71A}" srcOrd="0" destOrd="0" presId="urn:microsoft.com/office/officeart/2005/8/layout/process5"/>
    <dgm:cxn modelId="{018D2BF5-A350-4DA2-869E-F5818660FA13}" type="presOf" srcId="{78805A88-4EBA-4D77-934E-B98241C23145}" destId="{8C8C5E6E-6F80-43BC-A8CC-9A3F37350848}" srcOrd="0" destOrd="0" presId="urn:microsoft.com/office/officeart/2005/8/layout/process5"/>
    <dgm:cxn modelId="{18C54F32-C7C9-42B3-BAF2-6EB5DD8DEDC6}" type="presOf" srcId="{7718ADD6-B42A-41D0-9AA2-369C4BFC7B50}" destId="{A2F69FCF-665E-4670-9C1C-94CCC95E7BD0}" srcOrd="1" destOrd="0" presId="urn:microsoft.com/office/officeart/2005/8/layout/process5"/>
    <dgm:cxn modelId="{61A4B3B7-7CAD-486B-ADC4-92FC5DE86C03}" type="presOf" srcId="{8B3CCE80-F7FD-4481-9E33-0700DB077FB6}" destId="{B143B260-3C82-4580-8315-A58659ECD7F6}" srcOrd="1" destOrd="0" presId="urn:microsoft.com/office/officeart/2005/8/layout/process5"/>
    <dgm:cxn modelId="{E40474E5-21A4-4CD6-88A3-5AD685CDF8B7}" type="presOf" srcId="{15BFA92F-808E-4C80-AAEC-23E6C761E3E1}" destId="{E13DB2DB-21D2-4DE7-8826-0D84DF3FCEA8}" srcOrd="1" destOrd="0" presId="urn:microsoft.com/office/officeart/2005/8/layout/process5"/>
    <dgm:cxn modelId="{A5D11DE6-86ED-4820-995C-DADB61A25C91}" type="presOf" srcId="{F25DA34D-C405-417E-8AE5-196EA58ECD0A}" destId="{40DE03BF-3124-4CA3-9D8C-E41BCCF5DDDD}" srcOrd="0" destOrd="0" presId="urn:microsoft.com/office/officeart/2005/8/layout/process5"/>
    <dgm:cxn modelId="{6C6235B5-D746-470F-9ACF-B7D9C8BCFCD0}" type="presOf" srcId="{8B3CCE80-F7FD-4481-9E33-0700DB077FB6}" destId="{12DA159F-A728-4D06-93F5-1527CC8A87AB}" srcOrd="0" destOrd="0" presId="urn:microsoft.com/office/officeart/2005/8/layout/process5"/>
    <dgm:cxn modelId="{862B315F-64FD-4639-9E9D-F55FDFEAAD9E}" type="presOf" srcId="{B557A270-9EF5-42E3-84DC-C6CD5FB19082}" destId="{72D6FB93-D3FE-42AF-9183-7FED4A74F192}" srcOrd="0" destOrd="0" presId="urn:microsoft.com/office/officeart/2005/8/layout/process5"/>
    <dgm:cxn modelId="{DC1730F7-A803-46DA-A44E-D82EAB5C4BE5}" type="presOf" srcId="{B557A270-9EF5-42E3-84DC-C6CD5FB19082}" destId="{6832BDF3-30F9-4251-8CD4-CCA99CF2C657}" srcOrd="1"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11390F3A-0C8D-413B-AEB2-E1DB85B36BD2}" type="presOf" srcId="{959208E5-AD1B-4511-8729-5CF7A5812F77}" destId="{6DC2C6E5-F214-468F-950A-D67AB9533483}" srcOrd="1" destOrd="0" presId="urn:microsoft.com/office/officeart/2005/8/layout/process5"/>
    <dgm:cxn modelId="{CAE98D9E-94B7-4301-A417-342E7BC4C84A}" type="presOf" srcId="{7718ADD6-B42A-41D0-9AA2-369C4BFC7B50}" destId="{E196D4AC-FE99-40FB-8303-1DD8ECD20E03}"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20D1EFFF-D5EB-451E-8EA3-01A385BC4A23}" type="presParOf" srcId="{95D9FDA8-B649-4773-8CCB-CA88DFA19567}" destId="{86AEED7D-BD74-47BC-BD21-87F43614430F}" srcOrd="0" destOrd="0" presId="urn:microsoft.com/office/officeart/2005/8/layout/process5"/>
    <dgm:cxn modelId="{F4A849A7-2675-4C2C-9B4C-FD70759B3F52}" type="presParOf" srcId="{95D9FDA8-B649-4773-8CCB-CA88DFA19567}" destId="{E196D4AC-FE99-40FB-8303-1DD8ECD20E03}" srcOrd="1" destOrd="0" presId="urn:microsoft.com/office/officeart/2005/8/layout/process5"/>
    <dgm:cxn modelId="{96049385-7939-4CF8-9ECF-2517F84B4BEA}" type="presParOf" srcId="{E196D4AC-FE99-40FB-8303-1DD8ECD20E03}" destId="{A2F69FCF-665E-4670-9C1C-94CCC95E7BD0}" srcOrd="0" destOrd="0" presId="urn:microsoft.com/office/officeart/2005/8/layout/process5"/>
    <dgm:cxn modelId="{4DA67855-F81B-43CC-8A57-EB4068BEC822}" type="presParOf" srcId="{95D9FDA8-B649-4773-8CCB-CA88DFA19567}" destId="{8C8C5E6E-6F80-43BC-A8CC-9A3F37350848}" srcOrd="2" destOrd="0" presId="urn:microsoft.com/office/officeart/2005/8/layout/process5"/>
    <dgm:cxn modelId="{FD846D1F-2139-4ABE-AC29-B28491D269BA}" type="presParOf" srcId="{95D9FDA8-B649-4773-8CCB-CA88DFA19567}" destId="{98057B3A-DAC4-4E08-8E47-E12A63E5D0CE}" srcOrd="3" destOrd="0" presId="urn:microsoft.com/office/officeart/2005/8/layout/process5"/>
    <dgm:cxn modelId="{27D62017-987E-4EED-B28B-35A2ADE003BC}" type="presParOf" srcId="{98057B3A-DAC4-4E08-8E47-E12A63E5D0CE}" destId="{6DC2C6E5-F214-468F-950A-D67AB9533483}" srcOrd="0" destOrd="0" presId="urn:microsoft.com/office/officeart/2005/8/layout/process5"/>
    <dgm:cxn modelId="{7B4437AE-B84B-4F7C-AF9F-9B9E99A40AA2}" type="presParOf" srcId="{95D9FDA8-B649-4773-8CCB-CA88DFA19567}" destId="{1CA9D8C3-DAED-44ED-91E7-7471AE0986AC}" srcOrd="4" destOrd="0" presId="urn:microsoft.com/office/officeart/2005/8/layout/process5"/>
    <dgm:cxn modelId="{4BF44EF5-8C69-4BD7-A4A0-B78317737C68}" type="presParOf" srcId="{95D9FDA8-B649-4773-8CCB-CA88DFA19567}" destId="{12DA159F-A728-4D06-93F5-1527CC8A87AB}" srcOrd="5" destOrd="0" presId="urn:microsoft.com/office/officeart/2005/8/layout/process5"/>
    <dgm:cxn modelId="{EB72D53E-59DC-42AC-8BAE-BFDA28854281}" type="presParOf" srcId="{12DA159F-A728-4D06-93F5-1527CC8A87AB}" destId="{B143B260-3C82-4580-8315-A58659ECD7F6}" srcOrd="0" destOrd="0" presId="urn:microsoft.com/office/officeart/2005/8/layout/process5"/>
    <dgm:cxn modelId="{8599BAE2-CB4A-4411-A362-D778C7E59623}" type="presParOf" srcId="{95D9FDA8-B649-4773-8CCB-CA88DFA19567}" destId="{49670AC0-9395-4C47-B305-EA1DFF7D2D96}" srcOrd="6" destOrd="0" presId="urn:microsoft.com/office/officeart/2005/8/layout/process5"/>
    <dgm:cxn modelId="{243720CC-F185-4740-B771-19F3E623FB15}" type="presParOf" srcId="{95D9FDA8-B649-4773-8CCB-CA88DFA19567}" destId="{4C72681B-8044-414C-BEBB-DB9B946ABFE6}" srcOrd="7" destOrd="0" presId="urn:microsoft.com/office/officeart/2005/8/layout/process5"/>
    <dgm:cxn modelId="{0792DDED-E860-43A8-B1CD-58FA193C94A8}" type="presParOf" srcId="{4C72681B-8044-414C-BEBB-DB9B946ABFE6}" destId="{0816DD8E-9605-4923-87A1-5DB464469A05}" srcOrd="0" destOrd="0" presId="urn:microsoft.com/office/officeart/2005/8/layout/process5"/>
    <dgm:cxn modelId="{FD923E26-8759-478F-8897-273D47D63A18}" type="presParOf" srcId="{95D9FDA8-B649-4773-8CCB-CA88DFA19567}" destId="{B2400D04-A559-4366-A724-CE752416C73E}" srcOrd="8" destOrd="0" presId="urn:microsoft.com/office/officeart/2005/8/layout/process5"/>
    <dgm:cxn modelId="{E6174BA0-F063-4862-AF96-FFB5180E0A51}" type="presParOf" srcId="{95D9FDA8-B649-4773-8CCB-CA88DFA19567}" destId="{3B563FA9-B471-49E8-A67E-3A6D8537B07A}" srcOrd="9" destOrd="0" presId="urn:microsoft.com/office/officeart/2005/8/layout/process5"/>
    <dgm:cxn modelId="{037FD41A-A196-4816-BF25-FDC1BF633B95}" type="presParOf" srcId="{3B563FA9-B471-49E8-A67E-3A6D8537B07A}" destId="{E13DB2DB-21D2-4DE7-8826-0D84DF3FCEA8}" srcOrd="0" destOrd="0" presId="urn:microsoft.com/office/officeart/2005/8/layout/process5"/>
    <dgm:cxn modelId="{7ABC55E2-4C9F-480C-9F7D-F5A6BEC8DCE5}" type="presParOf" srcId="{95D9FDA8-B649-4773-8CCB-CA88DFA19567}" destId="{74BEF885-7D31-464A-A028-BA579204B71A}" srcOrd="10" destOrd="0" presId="urn:microsoft.com/office/officeart/2005/8/layout/process5"/>
    <dgm:cxn modelId="{2F26D465-E601-432C-8613-24452FC28CA0}" type="presParOf" srcId="{95D9FDA8-B649-4773-8CCB-CA88DFA19567}" destId="{419B622B-D73F-40BC-8ECC-BEAFC1C731F2}" srcOrd="11" destOrd="0" presId="urn:microsoft.com/office/officeart/2005/8/layout/process5"/>
    <dgm:cxn modelId="{7D594CAE-8FA1-41B5-A005-B5157810BD7F}" type="presParOf" srcId="{419B622B-D73F-40BC-8ECC-BEAFC1C731F2}" destId="{D30BF44F-CC15-4A97-B492-11C338E9EE53}" srcOrd="0" destOrd="0" presId="urn:microsoft.com/office/officeart/2005/8/layout/process5"/>
    <dgm:cxn modelId="{D992633D-A62F-493C-980C-6770D732DB01}" type="presParOf" srcId="{95D9FDA8-B649-4773-8CCB-CA88DFA19567}" destId="{40DE03BF-3124-4CA3-9D8C-E41BCCF5DDDD}" srcOrd="12" destOrd="0" presId="urn:microsoft.com/office/officeart/2005/8/layout/process5"/>
    <dgm:cxn modelId="{18138B47-B694-46D1-9AB9-95B1E384506D}" type="presParOf" srcId="{95D9FDA8-B649-4773-8CCB-CA88DFA19567}" destId="{72D6FB93-D3FE-42AF-9183-7FED4A74F192}" srcOrd="13" destOrd="0" presId="urn:microsoft.com/office/officeart/2005/8/layout/process5"/>
    <dgm:cxn modelId="{FA91A2B8-AC19-4DBA-A862-FCBEB9E63FAB}" type="presParOf" srcId="{72D6FB93-D3FE-42AF-9183-7FED4A74F192}" destId="{6832BDF3-30F9-4251-8CD4-CCA99CF2C657}" srcOrd="0" destOrd="0" presId="urn:microsoft.com/office/officeart/2005/8/layout/process5"/>
    <dgm:cxn modelId="{93286B83-0D7D-4F30-9096-1B7B80E40964}"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a:solidFill>
          <a:srgbClr val="F57F02"/>
        </a:solidFill>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AB377FC3-989C-4FF8-AD96-8B333859A78B}" type="presOf" srcId="{7718ADD6-B42A-41D0-9AA2-369C4BFC7B50}" destId="{A2F69FCF-665E-4670-9C1C-94CCC95E7BD0}" srcOrd="1"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C341D208-9519-42FF-B3CB-671679AB0FF8}" type="presOf" srcId="{959208E5-AD1B-4511-8729-5CF7A5812F77}" destId="{98057B3A-DAC4-4E08-8E47-E12A63E5D0CE}" srcOrd="0" destOrd="0" presId="urn:microsoft.com/office/officeart/2005/8/layout/process5"/>
    <dgm:cxn modelId="{3F31D90B-66E3-46CD-9747-00FA4DB7CA00}" type="presOf" srcId="{A4BABA41-D51E-4E83-A156-45DDA1215A26}" destId="{95D9FDA8-B649-4773-8CCB-CA88DFA19567}" srcOrd="0" destOrd="0" presId="urn:microsoft.com/office/officeart/2005/8/layout/process5"/>
    <dgm:cxn modelId="{9E8ED328-F9DC-4DB8-A6AD-2ED1A8C64481}" type="presOf" srcId="{A99C3807-7117-4043-8034-D87CD9263E6E}" destId="{1CA9D8C3-DAED-44ED-91E7-7471AE0986AC}" srcOrd="0" destOrd="0" presId="urn:microsoft.com/office/officeart/2005/8/layout/process5"/>
    <dgm:cxn modelId="{E878BA61-C66C-441B-BE91-80D68B11C6E4}" type="presOf" srcId="{8B3CCE80-F7FD-4481-9E33-0700DB077FB6}" destId="{B143B260-3C82-4580-8315-A58659ECD7F6}" srcOrd="1"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488CAA6C-B14A-44F1-B4EF-4DA314799AE3}" type="presOf" srcId="{959208E5-AD1B-4511-8729-5CF7A5812F77}" destId="{6DC2C6E5-F214-468F-950A-D67AB9533483}" srcOrd="1" destOrd="0" presId="urn:microsoft.com/office/officeart/2005/8/layout/process5"/>
    <dgm:cxn modelId="{7F6DBB36-86A6-4688-8AB4-53778FC1FC89}" type="presOf" srcId="{A32641FE-43D1-4CCC-BABB-4AB6E26EC554}" destId="{A2FB421E-EC05-4A1B-99E6-DB13317DE0F6}"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2CE7ABBE-A3C7-401D-AE27-B5E969A4D369}" type="presOf" srcId="{FAC9536E-8372-404D-8EB5-DD4D70A807DC}" destId="{B2400D04-A559-4366-A724-CE752416C73E}"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61D0EF7F-51F9-4A7C-9F8D-D86CACFF947A}" type="presOf" srcId="{78805A88-4EBA-4D77-934E-B98241C23145}" destId="{8C8C5E6E-6F80-43BC-A8CC-9A3F37350848}" srcOrd="0" destOrd="0" presId="urn:microsoft.com/office/officeart/2005/8/layout/process5"/>
    <dgm:cxn modelId="{AB8D89C5-1B49-4DC2-9D70-E9D95F6997A6}" type="presOf" srcId="{B557A270-9EF5-42E3-84DC-C6CD5FB19082}" destId="{6832BDF3-30F9-4251-8CD4-CCA99CF2C657}" srcOrd="1" destOrd="0" presId="urn:microsoft.com/office/officeart/2005/8/layout/process5"/>
    <dgm:cxn modelId="{162AE032-307C-4892-82BC-C84C53AFD1CD}" type="presOf" srcId="{B55C1D60-54F6-4DAA-BCDD-79E513FFCDA6}" destId="{4C72681B-8044-414C-BEBB-DB9B946ABFE6}" srcOrd="0" destOrd="0" presId="urn:microsoft.com/office/officeart/2005/8/layout/process5"/>
    <dgm:cxn modelId="{B362C957-FAA8-4AD0-8075-2345B370B545}" type="presOf" srcId="{2A9FF97E-290F-4445-BE33-D76557ACF3A7}" destId="{419B622B-D73F-40BC-8ECC-BEAFC1C731F2}"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FF061D1C-D7CB-4F2D-B9FE-24F8C3B7809E}" type="presOf" srcId="{2A9FF97E-290F-4445-BE33-D76557ACF3A7}" destId="{D30BF44F-CC15-4A97-B492-11C338E9EE53}" srcOrd="1" destOrd="0" presId="urn:microsoft.com/office/officeart/2005/8/layout/process5"/>
    <dgm:cxn modelId="{A15DBE71-CE25-4C63-84D6-AB0B17BBE594}" type="presOf" srcId="{B55C1D60-54F6-4DAA-BCDD-79E513FFCDA6}" destId="{0816DD8E-9605-4923-87A1-5DB464469A05}" srcOrd="1" destOrd="0" presId="urn:microsoft.com/office/officeart/2005/8/layout/process5"/>
    <dgm:cxn modelId="{BB5A655E-E765-4AF4-A480-BBB252E275C4}" type="presOf" srcId="{BBC9EB1D-5701-491C-9D6D-491A39982B4B}" destId="{74BEF885-7D31-464A-A028-BA579204B71A}" srcOrd="0" destOrd="0" presId="urn:microsoft.com/office/officeart/2005/8/layout/process5"/>
    <dgm:cxn modelId="{D3E412E0-1FCC-45AA-A316-267DBF8DA6DE}" type="presOf" srcId="{7718ADD6-B42A-41D0-9AA2-369C4BFC7B50}" destId="{E196D4AC-FE99-40FB-8303-1DD8ECD20E03}" srcOrd="0" destOrd="0" presId="urn:microsoft.com/office/officeart/2005/8/layout/process5"/>
    <dgm:cxn modelId="{2B6F06D3-7B19-48E8-873D-97FF27B8FD20}" type="presOf" srcId="{15BFA92F-808E-4C80-AAEC-23E6C761E3E1}" destId="{E13DB2DB-21D2-4DE7-8826-0D84DF3FCEA8}" srcOrd="1" destOrd="0" presId="urn:microsoft.com/office/officeart/2005/8/layout/process5"/>
    <dgm:cxn modelId="{33EDFA82-7921-4219-8D61-FA4A25923251}" type="presOf" srcId="{B557A270-9EF5-42E3-84DC-C6CD5FB19082}" destId="{72D6FB93-D3FE-42AF-9183-7FED4A74F192}" srcOrd="0" destOrd="0" presId="urn:microsoft.com/office/officeart/2005/8/layout/process5"/>
    <dgm:cxn modelId="{7783A129-86F0-4DBA-A147-7D5185E12E27}" type="presOf" srcId="{15BFA92F-808E-4C80-AAEC-23E6C761E3E1}" destId="{3B563FA9-B471-49E8-A67E-3A6D8537B07A}"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683517CE-2F07-4D59-91D2-C69F94F64621}" type="presOf" srcId="{F25DA34D-C405-417E-8AE5-196EA58ECD0A}" destId="{40DE03BF-3124-4CA3-9D8C-E41BCCF5DDDD}" srcOrd="0" destOrd="0" presId="urn:microsoft.com/office/officeart/2005/8/layout/process5"/>
    <dgm:cxn modelId="{880EA4CE-7D55-4FB0-9E58-8C74D3B418A6}" type="presOf" srcId="{8B3CCE80-F7FD-4481-9E33-0700DB077FB6}" destId="{12DA159F-A728-4D06-93F5-1527CC8A87AB}" srcOrd="0" destOrd="0" presId="urn:microsoft.com/office/officeart/2005/8/layout/process5"/>
    <dgm:cxn modelId="{E7EC55ED-6D21-4C6C-B6EF-21D13F1D8B72}" type="presOf" srcId="{E674A241-57D8-422E-B418-E2E91E33B08E}" destId="{86AEED7D-BD74-47BC-BD21-87F43614430F}"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8A1CECD8-985B-4BAE-9097-AF5C43507FD4}" type="presOf" srcId="{D236E08F-5003-4E74-B9F3-B4A957FBBEF6}" destId="{49670AC0-9395-4C47-B305-EA1DFF7D2D96}" srcOrd="0" destOrd="0" presId="urn:microsoft.com/office/officeart/2005/8/layout/process5"/>
    <dgm:cxn modelId="{3581E11C-BB0C-4035-92A5-68F43B74465B}" type="presParOf" srcId="{95D9FDA8-B649-4773-8CCB-CA88DFA19567}" destId="{86AEED7D-BD74-47BC-BD21-87F43614430F}" srcOrd="0" destOrd="0" presId="urn:microsoft.com/office/officeart/2005/8/layout/process5"/>
    <dgm:cxn modelId="{72F6343C-9B3D-4075-B2DD-8C8302806CC5}" type="presParOf" srcId="{95D9FDA8-B649-4773-8CCB-CA88DFA19567}" destId="{E196D4AC-FE99-40FB-8303-1DD8ECD20E03}" srcOrd="1" destOrd="0" presId="urn:microsoft.com/office/officeart/2005/8/layout/process5"/>
    <dgm:cxn modelId="{65AB1D53-5F1C-4134-BB57-C6E967DE43AA}" type="presParOf" srcId="{E196D4AC-FE99-40FB-8303-1DD8ECD20E03}" destId="{A2F69FCF-665E-4670-9C1C-94CCC95E7BD0}" srcOrd="0" destOrd="0" presId="urn:microsoft.com/office/officeart/2005/8/layout/process5"/>
    <dgm:cxn modelId="{62AF44E7-6E95-45DE-A4AC-D60241638921}" type="presParOf" srcId="{95D9FDA8-B649-4773-8CCB-CA88DFA19567}" destId="{8C8C5E6E-6F80-43BC-A8CC-9A3F37350848}" srcOrd="2" destOrd="0" presId="urn:microsoft.com/office/officeart/2005/8/layout/process5"/>
    <dgm:cxn modelId="{9EDBE12D-6B6F-4D5D-997F-220704E56A5B}" type="presParOf" srcId="{95D9FDA8-B649-4773-8CCB-CA88DFA19567}" destId="{98057B3A-DAC4-4E08-8E47-E12A63E5D0CE}" srcOrd="3" destOrd="0" presId="urn:microsoft.com/office/officeart/2005/8/layout/process5"/>
    <dgm:cxn modelId="{4C7AC43E-19BB-4225-9ED2-1DA7B9D74450}" type="presParOf" srcId="{98057B3A-DAC4-4E08-8E47-E12A63E5D0CE}" destId="{6DC2C6E5-F214-468F-950A-D67AB9533483}" srcOrd="0" destOrd="0" presId="urn:microsoft.com/office/officeart/2005/8/layout/process5"/>
    <dgm:cxn modelId="{CA123E7F-C3EB-4DBC-9044-06F619BD7F81}" type="presParOf" srcId="{95D9FDA8-B649-4773-8CCB-CA88DFA19567}" destId="{1CA9D8C3-DAED-44ED-91E7-7471AE0986AC}" srcOrd="4" destOrd="0" presId="urn:microsoft.com/office/officeart/2005/8/layout/process5"/>
    <dgm:cxn modelId="{B221260C-9EB1-406D-92F6-35D4C18453C2}" type="presParOf" srcId="{95D9FDA8-B649-4773-8CCB-CA88DFA19567}" destId="{12DA159F-A728-4D06-93F5-1527CC8A87AB}" srcOrd="5" destOrd="0" presId="urn:microsoft.com/office/officeart/2005/8/layout/process5"/>
    <dgm:cxn modelId="{F72F4390-BE3A-4921-9E06-776E2228429F}" type="presParOf" srcId="{12DA159F-A728-4D06-93F5-1527CC8A87AB}" destId="{B143B260-3C82-4580-8315-A58659ECD7F6}" srcOrd="0" destOrd="0" presId="urn:microsoft.com/office/officeart/2005/8/layout/process5"/>
    <dgm:cxn modelId="{7364D9A6-5655-471E-A406-EE40A5F9E345}" type="presParOf" srcId="{95D9FDA8-B649-4773-8CCB-CA88DFA19567}" destId="{49670AC0-9395-4C47-B305-EA1DFF7D2D96}" srcOrd="6" destOrd="0" presId="urn:microsoft.com/office/officeart/2005/8/layout/process5"/>
    <dgm:cxn modelId="{A5CE1CA9-4838-449B-8227-E6BA4670C814}" type="presParOf" srcId="{95D9FDA8-B649-4773-8CCB-CA88DFA19567}" destId="{4C72681B-8044-414C-BEBB-DB9B946ABFE6}" srcOrd="7" destOrd="0" presId="urn:microsoft.com/office/officeart/2005/8/layout/process5"/>
    <dgm:cxn modelId="{F32E3D09-B967-4DF6-8D85-E6F15EE326C2}" type="presParOf" srcId="{4C72681B-8044-414C-BEBB-DB9B946ABFE6}" destId="{0816DD8E-9605-4923-87A1-5DB464469A05}" srcOrd="0" destOrd="0" presId="urn:microsoft.com/office/officeart/2005/8/layout/process5"/>
    <dgm:cxn modelId="{EECC1A9C-B515-4DA0-9444-43079A3C0BFA}" type="presParOf" srcId="{95D9FDA8-B649-4773-8CCB-CA88DFA19567}" destId="{B2400D04-A559-4366-A724-CE752416C73E}" srcOrd="8" destOrd="0" presId="urn:microsoft.com/office/officeart/2005/8/layout/process5"/>
    <dgm:cxn modelId="{E846DAF2-8BBA-4F55-993A-7A39F40EB63E}" type="presParOf" srcId="{95D9FDA8-B649-4773-8CCB-CA88DFA19567}" destId="{3B563FA9-B471-49E8-A67E-3A6D8537B07A}" srcOrd="9" destOrd="0" presId="urn:microsoft.com/office/officeart/2005/8/layout/process5"/>
    <dgm:cxn modelId="{A9B443EB-F5DF-4B9A-9376-D2C0F8B5938A}" type="presParOf" srcId="{3B563FA9-B471-49E8-A67E-3A6D8537B07A}" destId="{E13DB2DB-21D2-4DE7-8826-0D84DF3FCEA8}" srcOrd="0" destOrd="0" presId="urn:microsoft.com/office/officeart/2005/8/layout/process5"/>
    <dgm:cxn modelId="{8BEBD98B-89DE-46AF-A14A-8EA3C9C4320C}" type="presParOf" srcId="{95D9FDA8-B649-4773-8CCB-CA88DFA19567}" destId="{74BEF885-7D31-464A-A028-BA579204B71A}" srcOrd="10" destOrd="0" presId="urn:microsoft.com/office/officeart/2005/8/layout/process5"/>
    <dgm:cxn modelId="{135038A0-7022-42C0-8E03-6FFEEB97CF02}" type="presParOf" srcId="{95D9FDA8-B649-4773-8CCB-CA88DFA19567}" destId="{419B622B-D73F-40BC-8ECC-BEAFC1C731F2}" srcOrd="11" destOrd="0" presId="urn:microsoft.com/office/officeart/2005/8/layout/process5"/>
    <dgm:cxn modelId="{595FC14D-98F0-4074-A22A-7D6F5A74426B}" type="presParOf" srcId="{419B622B-D73F-40BC-8ECC-BEAFC1C731F2}" destId="{D30BF44F-CC15-4A97-B492-11C338E9EE53}" srcOrd="0" destOrd="0" presId="urn:microsoft.com/office/officeart/2005/8/layout/process5"/>
    <dgm:cxn modelId="{136D65E6-9A8B-4828-BA06-EB02A252C389}" type="presParOf" srcId="{95D9FDA8-B649-4773-8CCB-CA88DFA19567}" destId="{40DE03BF-3124-4CA3-9D8C-E41BCCF5DDDD}" srcOrd="12" destOrd="0" presId="urn:microsoft.com/office/officeart/2005/8/layout/process5"/>
    <dgm:cxn modelId="{1DA1B8CA-03DC-4EC1-858B-69453464E046}" type="presParOf" srcId="{95D9FDA8-B649-4773-8CCB-CA88DFA19567}" destId="{72D6FB93-D3FE-42AF-9183-7FED4A74F192}" srcOrd="13" destOrd="0" presId="urn:microsoft.com/office/officeart/2005/8/layout/process5"/>
    <dgm:cxn modelId="{78DC6E30-13EA-4E91-A14A-DD860FDDC902}" type="presParOf" srcId="{72D6FB93-D3FE-42AF-9183-7FED4A74F192}" destId="{6832BDF3-30F9-4251-8CD4-CCA99CF2C657}" srcOrd="0" destOrd="0" presId="urn:microsoft.com/office/officeart/2005/8/layout/process5"/>
    <dgm:cxn modelId="{66942D3B-F837-4996-8CFF-E1BE1FC3484B}"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F57F02"/>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14490C09-C600-4842-8819-1B6B031C0EF6}" type="presOf" srcId="{B557A270-9EF5-42E3-84DC-C6CD5FB19082}" destId="{6832BDF3-30F9-4251-8CD4-CCA99CF2C657}" srcOrd="1" destOrd="0" presId="urn:microsoft.com/office/officeart/2005/8/layout/process5"/>
    <dgm:cxn modelId="{D828FE23-6524-43F2-885E-B54320E6A95C}" type="presOf" srcId="{B557A270-9EF5-42E3-84DC-C6CD5FB19082}" destId="{72D6FB93-D3FE-42AF-9183-7FED4A74F192}" srcOrd="0" destOrd="0" presId="urn:microsoft.com/office/officeart/2005/8/layout/process5"/>
    <dgm:cxn modelId="{7A86710E-726E-4971-BF7E-4EB0224F39B3}" type="presOf" srcId="{8B3CCE80-F7FD-4481-9E33-0700DB077FB6}" destId="{B143B260-3C82-4580-8315-A58659ECD7F6}" srcOrd="1"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FF5F9AFA-5A86-46AC-8DB4-CE1F60CB3A89}" type="presOf" srcId="{78805A88-4EBA-4D77-934E-B98241C23145}" destId="{8C8C5E6E-6F80-43BC-A8CC-9A3F37350848}" srcOrd="0" destOrd="0" presId="urn:microsoft.com/office/officeart/2005/8/layout/process5"/>
    <dgm:cxn modelId="{ADE68F24-1C94-4D52-A570-65950BB6518A}" type="presOf" srcId="{959208E5-AD1B-4511-8729-5CF7A5812F77}" destId="{98057B3A-DAC4-4E08-8E47-E12A63E5D0CE}"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199C198C-A3DA-4AEB-9FCB-B553A27BBC86}" type="presOf" srcId="{A4BABA41-D51E-4E83-A156-45DDA1215A26}" destId="{95D9FDA8-B649-4773-8CCB-CA88DFA19567}" srcOrd="0" destOrd="0" presId="urn:microsoft.com/office/officeart/2005/8/layout/process5"/>
    <dgm:cxn modelId="{5F860A1B-860F-47E9-A119-BFE46834034F}" type="presOf" srcId="{FAC9536E-8372-404D-8EB5-DD4D70A807DC}" destId="{B2400D04-A559-4366-A724-CE752416C73E}"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E9F3D638-34DC-4FCD-B53C-E3FA37558EE7}" type="presOf" srcId="{7718ADD6-B42A-41D0-9AA2-369C4BFC7B50}" destId="{A2F69FCF-665E-4670-9C1C-94CCC95E7BD0}" srcOrd="1" destOrd="0" presId="urn:microsoft.com/office/officeart/2005/8/layout/process5"/>
    <dgm:cxn modelId="{41E79347-F7EF-4DAB-B1B8-D49054E95CA8}" type="presOf" srcId="{15BFA92F-808E-4C80-AAEC-23E6C761E3E1}" destId="{E13DB2DB-21D2-4DE7-8826-0D84DF3FCEA8}" srcOrd="1" destOrd="0" presId="urn:microsoft.com/office/officeart/2005/8/layout/process5"/>
    <dgm:cxn modelId="{B32B590B-AB6A-4CCD-BF33-CD307A5CF77C}" type="presOf" srcId="{E674A241-57D8-422E-B418-E2E91E33B08E}" destId="{86AEED7D-BD74-47BC-BD21-87F43614430F}"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857229F8-E417-4878-A94D-EF5E1CC55EB3}" type="presOf" srcId="{2A9FF97E-290F-4445-BE33-D76557ACF3A7}" destId="{419B622B-D73F-40BC-8ECC-BEAFC1C731F2}" srcOrd="0" destOrd="0" presId="urn:microsoft.com/office/officeart/2005/8/layout/process5"/>
    <dgm:cxn modelId="{AE5339FF-51B2-4B91-AE32-D5D7F1B2AFA1}" type="presOf" srcId="{BBC9EB1D-5701-491C-9D6D-491A39982B4B}" destId="{74BEF885-7D31-464A-A028-BA579204B71A}" srcOrd="0" destOrd="0" presId="urn:microsoft.com/office/officeart/2005/8/layout/process5"/>
    <dgm:cxn modelId="{DC1C6473-3C06-43AC-B30C-9126C55D90CD}" type="presOf" srcId="{959208E5-AD1B-4511-8729-5CF7A5812F77}" destId="{6DC2C6E5-F214-468F-950A-D67AB9533483}" srcOrd="1" destOrd="0" presId="urn:microsoft.com/office/officeart/2005/8/layout/process5"/>
    <dgm:cxn modelId="{A635319B-24A4-43F8-9105-3AFB1F9C2BF8}" type="presOf" srcId="{2A9FF97E-290F-4445-BE33-D76557ACF3A7}" destId="{D30BF44F-CC15-4A97-B492-11C338E9EE53}" srcOrd="1"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2F86F35B-549F-45B3-B7BB-8395DCCA389E}" type="presOf" srcId="{A99C3807-7117-4043-8034-D87CD9263E6E}" destId="{1CA9D8C3-DAED-44ED-91E7-7471AE0986AC}" srcOrd="0" destOrd="0" presId="urn:microsoft.com/office/officeart/2005/8/layout/process5"/>
    <dgm:cxn modelId="{302A1EA0-45C8-429F-8767-858EFED874F8}" type="presOf" srcId="{F25DA34D-C405-417E-8AE5-196EA58ECD0A}" destId="{40DE03BF-3124-4CA3-9D8C-E41BCCF5DDDD}" srcOrd="0" destOrd="0" presId="urn:microsoft.com/office/officeart/2005/8/layout/process5"/>
    <dgm:cxn modelId="{6D547782-DBAF-486C-A9B8-E0061B8C9C2B}" type="presOf" srcId="{15BFA92F-808E-4C80-AAEC-23E6C761E3E1}" destId="{3B563FA9-B471-49E8-A67E-3A6D8537B07A}"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40985FDA-B15F-4945-B444-F4BA4F6AE60F}" type="presOf" srcId="{B55C1D60-54F6-4DAA-BCDD-79E513FFCDA6}" destId="{0816DD8E-9605-4923-87A1-5DB464469A05}" srcOrd="1" destOrd="0" presId="urn:microsoft.com/office/officeart/2005/8/layout/process5"/>
    <dgm:cxn modelId="{953649E9-84F3-4C25-9FE4-44F200B9B1A6}" type="presOf" srcId="{A32641FE-43D1-4CCC-BABB-4AB6E26EC554}" destId="{A2FB421E-EC05-4A1B-99E6-DB13317DE0F6}" srcOrd="0" destOrd="0" presId="urn:microsoft.com/office/officeart/2005/8/layout/process5"/>
    <dgm:cxn modelId="{579A87F8-8E8D-4359-9335-0D9D72DDA203}" type="presOf" srcId="{B55C1D60-54F6-4DAA-BCDD-79E513FFCDA6}" destId="{4C72681B-8044-414C-BEBB-DB9B946ABFE6}" srcOrd="0" destOrd="0" presId="urn:microsoft.com/office/officeart/2005/8/layout/process5"/>
    <dgm:cxn modelId="{3C16D2C8-78E0-42C8-97B6-C699DCBD0CEF}" type="presOf" srcId="{8B3CCE80-F7FD-4481-9E33-0700DB077FB6}" destId="{12DA159F-A728-4D06-93F5-1527CC8A87AB}" srcOrd="0" destOrd="0" presId="urn:microsoft.com/office/officeart/2005/8/layout/process5"/>
    <dgm:cxn modelId="{6873026F-6848-4219-B040-105CC364C73E}" type="presOf" srcId="{7718ADD6-B42A-41D0-9AA2-369C4BFC7B50}" destId="{E196D4AC-FE99-40FB-8303-1DD8ECD20E03}"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FB9E0475-8849-4CBE-9DAA-E3968C9940F6}" srcId="{A4BABA41-D51E-4E83-A156-45DDA1215A26}" destId="{E674A241-57D8-422E-B418-E2E91E33B08E}" srcOrd="0" destOrd="0" parTransId="{22C4403D-7AAF-48E9-925E-ABFF3605B070}" sibTransId="{7718ADD6-B42A-41D0-9AA2-369C4BFC7B50}"/>
    <dgm:cxn modelId="{32C40CB7-41DE-4486-9764-F7AC9316A2D6}" type="presOf" srcId="{D236E08F-5003-4E74-B9F3-B4A957FBBEF6}" destId="{49670AC0-9395-4C47-B305-EA1DFF7D2D96}" srcOrd="0" destOrd="0" presId="urn:microsoft.com/office/officeart/2005/8/layout/process5"/>
    <dgm:cxn modelId="{7FC9B82F-935B-41A3-88F2-B2D22E524CE7}" type="presParOf" srcId="{95D9FDA8-B649-4773-8CCB-CA88DFA19567}" destId="{86AEED7D-BD74-47BC-BD21-87F43614430F}" srcOrd="0" destOrd="0" presId="urn:microsoft.com/office/officeart/2005/8/layout/process5"/>
    <dgm:cxn modelId="{D93D074C-3F45-4B9B-A5A8-8EC363B55676}" type="presParOf" srcId="{95D9FDA8-B649-4773-8CCB-CA88DFA19567}" destId="{E196D4AC-FE99-40FB-8303-1DD8ECD20E03}" srcOrd="1" destOrd="0" presId="urn:microsoft.com/office/officeart/2005/8/layout/process5"/>
    <dgm:cxn modelId="{BEABD5D4-552F-4598-8801-AF695CF203AE}" type="presParOf" srcId="{E196D4AC-FE99-40FB-8303-1DD8ECD20E03}" destId="{A2F69FCF-665E-4670-9C1C-94CCC95E7BD0}" srcOrd="0" destOrd="0" presId="urn:microsoft.com/office/officeart/2005/8/layout/process5"/>
    <dgm:cxn modelId="{364C3B14-B5B7-436A-9CFA-30319C87708A}" type="presParOf" srcId="{95D9FDA8-B649-4773-8CCB-CA88DFA19567}" destId="{8C8C5E6E-6F80-43BC-A8CC-9A3F37350848}" srcOrd="2" destOrd="0" presId="urn:microsoft.com/office/officeart/2005/8/layout/process5"/>
    <dgm:cxn modelId="{6D61DBB8-31FE-4125-8552-5003573FC5D7}" type="presParOf" srcId="{95D9FDA8-B649-4773-8CCB-CA88DFA19567}" destId="{98057B3A-DAC4-4E08-8E47-E12A63E5D0CE}" srcOrd="3" destOrd="0" presId="urn:microsoft.com/office/officeart/2005/8/layout/process5"/>
    <dgm:cxn modelId="{2A5744B2-9069-4A6C-92A1-F3C8D9CBD048}" type="presParOf" srcId="{98057B3A-DAC4-4E08-8E47-E12A63E5D0CE}" destId="{6DC2C6E5-F214-468F-950A-D67AB9533483}" srcOrd="0" destOrd="0" presId="urn:microsoft.com/office/officeart/2005/8/layout/process5"/>
    <dgm:cxn modelId="{A721300D-09DE-4D3F-8ED6-04BDCBE7E66A}" type="presParOf" srcId="{95D9FDA8-B649-4773-8CCB-CA88DFA19567}" destId="{1CA9D8C3-DAED-44ED-91E7-7471AE0986AC}" srcOrd="4" destOrd="0" presId="urn:microsoft.com/office/officeart/2005/8/layout/process5"/>
    <dgm:cxn modelId="{E08EBE63-F3EC-46CD-BD87-D49573BECC08}" type="presParOf" srcId="{95D9FDA8-B649-4773-8CCB-CA88DFA19567}" destId="{12DA159F-A728-4D06-93F5-1527CC8A87AB}" srcOrd="5" destOrd="0" presId="urn:microsoft.com/office/officeart/2005/8/layout/process5"/>
    <dgm:cxn modelId="{B55A1BCF-F410-4A38-B389-1710E91A2B1A}" type="presParOf" srcId="{12DA159F-A728-4D06-93F5-1527CC8A87AB}" destId="{B143B260-3C82-4580-8315-A58659ECD7F6}" srcOrd="0" destOrd="0" presId="urn:microsoft.com/office/officeart/2005/8/layout/process5"/>
    <dgm:cxn modelId="{FFFEBD85-006C-4C6C-82F9-CE4E44FB85E4}" type="presParOf" srcId="{95D9FDA8-B649-4773-8CCB-CA88DFA19567}" destId="{49670AC0-9395-4C47-B305-EA1DFF7D2D96}" srcOrd="6" destOrd="0" presId="urn:microsoft.com/office/officeart/2005/8/layout/process5"/>
    <dgm:cxn modelId="{8ABE9027-79C6-4041-927E-5BF5FD6F4E3A}" type="presParOf" srcId="{95D9FDA8-B649-4773-8CCB-CA88DFA19567}" destId="{4C72681B-8044-414C-BEBB-DB9B946ABFE6}" srcOrd="7" destOrd="0" presId="urn:microsoft.com/office/officeart/2005/8/layout/process5"/>
    <dgm:cxn modelId="{F763BF3D-FD0A-4638-895F-5EE5A3CE9901}" type="presParOf" srcId="{4C72681B-8044-414C-BEBB-DB9B946ABFE6}" destId="{0816DD8E-9605-4923-87A1-5DB464469A05}" srcOrd="0" destOrd="0" presId="urn:microsoft.com/office/officeart/2005/8/layout/process5"/>
    <dgm:cxn modelId="{588DAE19-2676-4732-87BD-CF427E1F7520}" type="presParOf" srcId="{95D9FDA8-B649-4773-8CCB-CA88DFA19567}" destId="{B2400D04-A559-4366-A724-CE752416C73E}" srcOrd="8" destOrd="0" presId="urn:microsoft.com/office/officeart/2005/8/layout/process5"/>
    <dgm:cxn modelId="{054444CE-0C18-4C51-948D-53C638798D58}" type="presParOf" srcId="{95D9FDA8-B649-4773-8CCB-CA88DFA19567}" destId="{3B563FA9-B471-49E8-A67E-3A6D8537B07A}" srcOrd="9" destOrd="0" presId="urn:microsoft.com/office/officeart/2005/8/layout/process5"/>
    <dgm:cxn modelId="{B09D5181-DFB8-419F-ABCF-C3D4ECBA7CE3}" type="presParOf" srcId="{3B563FA9-B471-49E8-A67E-3A6D8537B07A}" destId="{E13DB2DB-21D2-4DE7-8826-0D84DF3FCEA8}" srcOrd="0" destOrd="0" presId="urn:microsoft.com/office/officeart/2005/8/layout/process5"/>
    <dgm:cxn modelId="{A0817FEA-FDBE-47B5-AD23-E9FF03E8FFE6}" type="presParOf" srcId="{95D9FDA8-B649-4773-8CCB-CA88DFA19567}" destId="{74BEF885-7D31-464A-A028-BA579204B71A}" srcOrd="10" destOrd="0" presId="urn:microsoft.com/office/officeart/2005/8/layout/process5"/>
    <dgm:cxn modelId="{B1D5EB69-D9D2-4B9D-8F4D-32A600DBAED4}" type="presParOf" srcId="{95D9FDA8-B649-4773-8CCB-CA88DFA19567}" destId="{419B622B-D73F-40BC-8ECC-BEAFC1C731F2}" srcOrd="11" destOrd="0" presId="urn:microsoft.com/office/officeart/2005/8/layout/process5"/>
    <dgm:cxn modelId="{D9F83B5D-ED36-4BA5-844D-1D9021D25AE4}" type="presParOf" srcId="{419B622B-D73F-40BC-8ECC-BEAFC1C731F2}" destId="{D30BF44F-CC15-4A97-B492-11C338E9EE53}" srcOrd="0" destOrd="0" presId="urn:microsoft.com/office/officeart/2005/8/layout/process5"/>
    <dgm:cxn modelId="{EC4033BC-2A28-4121-AC91-D87E10823516}" type="presParOf" srcId="{95D9FDA8-B649-4773-8CCB-CA88DFA19567}" destId="{40DE03BF-3124-4CA3-9D8C-E41BCCF5DDDD}" srcOrd="12" destOrd="0" presId="urn:microsoft.com/office/officeart/2005/8/layout/process5"/>
    <dgm:cxn modelId="{5C8A6BE1-0167-4B3E-ABD0-8DCC2C1E34D2}" type="presParOf" srcId="{95D9FDA8-B649-4773-8CCB-CA88DFA19567}" destId="{72D6FB93-D3FE-42AF-9183-7FED4A74F192}" srcOrd="13" destOrd="0" presId="urn:microsoft.com/office/officeart/2005/8/layout/process5"/>
    <dgm:cxn modelId="{923A1987-23D1-4DC6-9A36-632822456612}" type="presParOf" srcId="{72D6FB93-D3FE-42AF-9183-7FED4A74F192}" destId="{6832BDF3-30F9-4251-8CD4-CCA99CF2C657}" srcOrd="0" destOrd="0" presId="urn:microsoft.com/office/officeart/2005/8/layout/process5"/>
    <dgm:cxn modelId="{A11CA961-CF3F-459B-A33B-4CA4EFFCA193}"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a:solidFill>
          <a:srgbClr val="F57F02"/>
        </a:solidFill>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AE4B365E-36D0-43CD-A40F-2083031CF522}" srcId="{A4BABA41-D51E-4E83-A156-45DDA1215A26}" destId="{F25DA34D-C405-417E-8AE5-196EA58ECD0A}" srcOrd="6" destOrd="0" parTransId="{232D39FF-DDCD-4802-9135-03ED40C1B343}" sibTransId="{B557A270-9EF5-42E3-84DC-C6CD5FB19082}"/>
    <dgm:cxn modelId="{E386955A-103F-4D2D-931B-49FC57F699E5}" type="presOf" srcId="{A4BABA41-D51E-4E83-A156-45DDA1215A26}" destId="{95D9FDA8-B649-4773-8CCB-CA88DFA19567}" srcOrd="0" destOrd="0" presId="urn:microsoft.com/office/officeart/2005/8/layout/process5"/>
    <dgm:cxn modelId="{2C841042-6EDF-4529-8C07-3904D85E003C}" type="presOf" srcId="{78805A88-4EBA-4D77-934E-B98241C23145}" destId="{8C8C5E6E-6F80-43BC-A8CC-9A3F37350848}" srcOrd="0" destOrd="0" presId="urn:microsoft.com/office/officeart/2005/8/layout/process5"/>
    <dgm:cxn modelId="{DE1E5F28-AD85-4EC2-A457-60353C338209}" type="presOf" srcId="{B55C1D60-54F6-4DAA-BCDD-79E513FFCDA6}" destId="{4C72681B-8044-414C-BEBB-DB9B946ABFE6}" srcOrd="0" destOrd="0" presId="urn:microsoft.com/office/officeart/2005/8/layout/process5"/>
    <dgm:cxn modelId="{4B24A0BF-EF92-482A-8C9A-EC6A4E97154C}" type="presOf" srcId="{959208E5-AD1B-4511-8729-5CF7A5812F77}" destId="{98057B3A-DAC4-4E08-8E47-E12A63E5D0CE}" srcOrd="0" destOrd="0" presId="urn:microsoft.com/office/officeart/2005/8/layout/process5"/>
    <dgm:cxn modelId="{F9897691-576E-4A82-B6E9-D9F494647DB6}" type="presOf" srcId="{15BFA92F-808E-4C80-AAEC-23E6C761E3E1}" destId="{3B563FA9-B471-49E8-A67E-3A6D8537B07A}"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B941689D-59A3-4745-8998-71A56507296F}" type="presOf" srcId="{7718ADD6-B42A-41D0-9AA2-369C4BFC7B50}" destId="{E196D4AC-FE99-40FB-8303-1DD8ECD20E03}"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CADB84CD-8031-44DF-BB7A-4B7C1B1F2DBB}" type="presOf" srcId="{A32641FE-43D1-4CCC-BABB-4AB6E26EC554}" destId="{A2FB421E-EC05-4A1B-99E6-DB13317DE0F6}"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DA652535-09C3-424E-ADBD-F28793D3C61B}" type="presOf" srcId="{B557A270-9EF5-42E3-84DC-C6CD5FB19082}" destId="{6832BDF3-30F9-4251-8CD4-CCA99CF2C657}" srcOrd="1"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8129FEA2-FCCC-4EC0-AF70-37CE6BA8A448}" type="presOf" srcId="{2A9FF97E-290F-4445-BE33-D76557ACF3A7}" destId="{419B622B-D73F-40BC-8ECC-BEAFC1C731F2}" srcOrd="0" destOrd="0" presId="urn:microsoft.com/office/officeart/2005/8/layout/process5"/>
    <dgm:cxn modelId="{14AE3657-0B59-4B2F-8DBC-9BF766007C52}" type="presOf" srcId="{15BFA92F-808E-4C80-AAEC-23E6C761E3E1}" destId="{E13DB2DB-21D2-4DE7-8826-0D84DF3FCEA8}" srcOrd="1" destOrd="0" presId="urn:microsoft.com/office/officeart/2005/8/layout/process5"/>
    <dgm:cxn modelId="{3F02DB9F-73DE-48E7-BB1A-06C888DFFF8F}" type="presOf" srcId="{B557A270-9EF5-42E3-84DC-C6CD5FB19082}" destId="{72D6FB93-D3FE-42AF-9183-7FED4A74F192}" srcOrd="0" destOrd="0" presId="urn:microsoft.com/office/officeart/2005/8/layout/process5"/>
    <dgm:cxn modelId="{352739F8-6DE9-4725-87DC-BD05BCF62572}" type="presOf" srcId="{2A9FF97E-290F-4445-BE33-D76557ACF3A7}" destId="{D30BF44F-CC15-4A97-B492-11C338E9EE53}" srcOrd="1" destOrd="0" presId="urn:microsoft.com/office/officeart/2005/8/layout/process5"/>
    <dgm:cxn modelId="{A86DCD04-4F6D-4B99-81E6-09A38E203B35}" type="presOf" srcId="{BBC9EB1D-5701-491C-9D6D-491A39982B4B}" destId="{74BEF885-7D31-464A-A028-BA579204B71A}" srcOrd="0" destOrd="0" presId="urn:microsoft.com/office/officeart/2005/8/layout/process5"/>
    <dgm:cxn modelId="{78632588-8B90-4831-B92B-B08AA631F3C3}" type="presOf" srcId="{8B3CCE80-F7FD-4481-9E33-0700DB077FB6}" destId="{12DA159F-A728-4D06-93F5-1527CC8A87AB}" srcOrd="0" destOrd="0" presId="urn:microsoft.com/office/officeart/2005/8/layout/process5"/>
    <dgm:cxn modelId="{F2D1ED7D-E6DE-47DA-9E0E-044638AB6D8A}" type="presOf" srcId="{FAC9536E-8372-404D-8EB5-DD4D70A807DC}" destId="{B2400D04-A559-4366-A724-CE752416C73E}" srcOrd="0" destOrd="0" presId="urn:microsoft.com/office/officeart/2005/8/layout/process5"/>
    <dgm:cxn modelId="{6E6FB124-C9B4-4E78-9BDF-6BFF2E4234D6}" type="presOf" srcId="{D236E08F-5003-4E74-B9F3-B4A957FBBEF6}" destId="{49670AC0-9395-4C47-B305-EA1DFF7D2D96}"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F722BC00-82F5-4A84-93DE-BC924825E242}" type="presOf" srcId="{E674A241-57D8-422E-B418-E2E91E33B08E}" destId="{86AEED7D-BD74-47BC-BD21-87F43614430F}" srcOrd="0" destOrd="0" presId="urn:microsoft.com/office/officeart/2005/8/layout/process5"/>
    <dgm:cxn modelId="{17B54424-1556-45BF-8F48-892F0BDF3CA1}" type="presOf" srcId="{A99C3807-7117-4043-8034-D87CD9263E6E}" destId="{1CA9D8C3-DAED-44ED-91E7-7471AE0986AC}" srcOrd="0" destOrd="0" presId="urn:microsoft.com/office/officeart/2005/8/layout/process5"/>
    <dgm:cxn modelId="{DE32F18F-7265-4EE3-B4B8-968DECABC177}" type="presOf" srcId="{7718ADD6-B42A-41D0-9AA2-369C4BFC7B50}" destId="{A2F69FCF-665E-4670-9C1C-94CCC95E7BD0}" srcOrd="1" destOrd="0" presId="urn:microsoft.com/office/officeart/2005/8/layout/process5"/>
    <dgm:cxn modelId="{E321D50B-6D45-4F67-A767-25CE70FD06BB}" type="presOf" srcId="{8B3CCE80-F7FD-4481-9E33-0700DB077FB6}" destId="{B143B260-3C82-4580-8315-A58659ECD7F6}" srcOrd="1" destOrd="0" presId="urn:microsoft.com/office/officeart/2005/8/layout/process5"/>
    <dgm:cxn modelId="{1D3D939C-28D6-4693-B2F7-2FD226769A64}" type="presOf" srcId="{B55C1D60-54F6-4DAA-BCDD-79E513FFCDA6}" destId="{0816DD8E-9605-4923-87A1-5DB464469A05}" srcOrd="1"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9E7D5C33-F736-470B-8991-8CC811C5F9CD}" type="presOf" srcId="{959208E5-AD1B-4511-8729-5CF7A5812F77}" destId="{6DC2C6E5-F214-468F-950A-D67AB9533483}" srcOrd="1" destOrd="0" presId="urn:microsoft.com/office/officeart/2005/8/layout/process5"/>
    <dgm:cxn modelId="{998ED5EC-2739-4572-9B6E-5F28DD7ED462}" type="presOf" srcId="{F25DA34D-C405-417E-8AE5-196EA58ECD0A}" destId="{40DE03BF-3124-4CA3-9D8C-E41BCCF5DDDD}" srcOrd="0" destOrd="0" presId="urn:microsoft.com/office/officeart/2005/8/layout/process5"/>
    <dgm:cxn modelId="{F65A498F-981D-4F4B-9692-8144C250469A}" type="presParOf" srcId="{95D9FDA8-B649-4773-8CCB-CA88DFA19567}" destId="{86AEED7D-BD74-47BC-BD21-87F43614430F}" srcOrd="0" destOrd="0" presId="urn:microsoft.com/office/officeart/2005/8/layout/process5"/>
    <dgm:cxn modelId="{F118D5E8-50FD-4E40-A2FD-804F6CADF18C}" type="presParOf" srcId="{95D9FDA8-B649-4773-8CCB-CA88DFA19567}" destId="{E196D4AC-FE99-40FB-8303-1DD8ECD20E03}" srcOrd="1" destOrd="0" presId="urn:microsoft.com/office/officeart/2005/8/layout/process5"/>
    <dgm:cxn modelId="{161BF73E-5565-4FC3-B9C3-27092AC634F6}" type="presParOf" srcId="{E196D4AC-FE99-40FB-8303-1DD8ECD20E03}" destId="{A2F69FCF-665E-4670-9C1C-94CCC95E7BD0}" srcOrd="0" destOrd="0" presId="urn:microsoft.com/office/officeart/2005/8/layout/process5"/>
    <dgm:cxn modelId="{44A58194-2639-4533-86C3-089E14DAEE97}" type="presParOf" srcId="{95D9FDA8-B649-4773-8CCB-CA88DFA19567}" destId="{8C8C5E6E-6F80-43BC-A8CC-9A3F37350848}" srcOrd="2" destOrd="0" presId="urn:microsoft.com/office/officeart/2005/8/layout/process5"/>
    <dgm:cxn modelId="{CDF53575-B9D9-4378-872E-E21E67FCBBEF}" type="presParOf" srcId="{95D9FDA8-B649-4773-8CCB-CA88DFA19567}" destId="{98057B3A-DAC4-4E08-8E47-E12A63E5D0CE}" srcOrd="3" destOrd="0" presId="urn:microsoft.com/office/officeart/2005/8/layout/process5"/>
    <dgm:cxn modelId="{194E3FE7-B307-4397-97A6-93501CD70401}" type="presParOf" srcId="{98057B3A-DAC4-4E08-8E47-E12A63E5D0CE}" destId="{6DC2C6E5-F214-468F-950A-D67AB9533483}" srcOrd="0" destOrd="0" presId="urn:microsoft.com/office/officeart/2005/8/layout/process5"/>
    <dgm:cxn modelId="{358AC4AB-C974-49E5-AA58-CF509E5FCF15}" type="presParOf" srcId="{95D9FDA8-B649-4773-8CCB-CA88DFA19567}" destId="{1CA9D8C3-DAED-44ED-91E7-7471AE0986AC}" srcOrd="4" destOrd="0" presId="urn:microsoft.com/office/officeart/2005/8/layout/process5"/>
    <dgm:cxn modelId="{DE87122C-FB79-4C79-98D4-B258D5BA6D0F}" type="presParOf" srcId="{95D9FDA8-B649-4773-8CCB-CA88DFA19567}" destId="{12DA159F-A728-4D06-93F5-1527CC8A87AB}" srcOrd="5" destOrd="0" presId="urn:microsoft.com/office/officeart/2005/8/layout/process5"/>
    <dgm:cxn modelId="{AD9A0020-7D4C-417C-B673-834DE18450D4}" type="presParOf" srcId="{12DA159F-A728-4D06-93F5-1527CC8A87AB}" destId="{B143B260-3C82-4580-8315-A58659ECD7F6}" srcOrd="0" destOrd="0" presId="urn:microsoft.com/office/officeart/2005/8/layout/process5"/>
    <dgm:cxn modelId="{C78ED077-DCD8-43B7-A043-46720FD740C4}" type="presParOf" srcId="{95D9FDA8-B649-4773-8CCB-CA88DFA19567}" destId="{49670AC0-9395-4C47-B305-EA1DFF7D2D96}" srcOrd="6" destOrd="0" presId="urn:microsoft.com/office/officeart/2005/8/layout/process5"/>
    <dgm:cxn modelId="{49280ADB-7FCD-47E8-85FC-3890590A70E4}" type="presParOf" srcId="{95D9FDA8-B649-4773-8CCB-CA88DFA19567}" destId="{4C72681B-8044-414C-BEBB-DB9B946ABFE6}" srcOrd="7" destOrd="0" presId="urn:microsoft.com/office/officeart/2005/8/layout/process5"/>
    <dgm:cxn modelId="{8841F891-A511-4943-A880-65C3405976B5}" type="presParOf" srcId="{4C72681B-8044-414C-BEBB-DB9B946ABFE6}" destId="{0816DD8E-9605-4923-87A1-5DB464469A05}" srcOrd="0" destOrd="0" presId="urn:microsoft.com/office/officeart/2005/8/layout/process5"/>
    <dgm:cxn modelId="{E4112ECB-7BF7-435F-8521-F17D801D49F9}" type="presParOf" srcId="{95D9FDA8-B649-4773-8CCB-CA88DFA19567}" destId="{B2400D04-A559-4366-A724-CE752416C73E}" srcOrd="8" destOrd="0" presId="urn:microsoft.com/office/officeart/2005/8/layout/process5"/>
    <dgm:cxn modelId="{864B5AD0-93F1-443A-A801-721ADD98EDA2}" type="presParOf" srcId="{95D9FDA8-B649-4773-8CCB-CA88DFA19567}" destId="{3B563FA9-B471-49E8-A67E-3A6D8537B07A}" srcOrd="9" destOrd="0" presId="urn:microsoft.com/office/officeart/2005/8/layout/process5"/>
    <dgm:cxn modelId="{04BA8592-C78F-4CFC-BA94-624C2DCE59D5}" type="presParOf" srcId="{3B563FA9-B471-49E8-A67E-3A6D8537B07A}" destId="{E13DB2DB-21D2-4DE7-8826-0D84DF3FCEA8}" srcOrd="0" destOrd="0" presId="urn:microsoft.com/office/officeart/2005/8/layout/process5"/>
    <dgm:cxn modelId="{639B7A04-4805-4FDF-B610-8585AA19AD0D}" type="presParOf" srcId="{95D9FDA8-B649-4773-8CCB-CA88DFA19567}" destId="{74BEF885-7D31-464A-A028-BA579204B71A}" srcOrd="10" destOrd="0" presId="urn:microsoft.com/office/officeart/2005/8/layout/process5"/>
    <dgm:cxn modelId="{1AF79915-3269-4397-AD04-A7D5033E6D73}" type="presParOf" srcId="{95D9FDA8-B649-4773-8CCB-CA88DFA19567}" destId="{419B622B-D73F-40BC-8ECC-BEAFC1C731F2}" srcOrd="11" destOrd="0" presId="urn:microsoft.com/office/officeart/2005/8/layout/process5"/>
    <dgm:cxn modelId="{9DBE812A-FD23-41BA-B9CE-885B80FE49CF}" type="presParOf" srcId="{419B622B-D73F-40BC-8ECC-BEAFC1C731F2}" destId="{D30BF44F-CC15-4A97-B492-11C338E9EE53}" srcOrd="0" destOrd="0" presId="urn:microsoft.com/office/officeart/2005/8/layout/process5"/>
    <dgm:cxn modelId="{401FA669-E289-484B-B774-7A3017901CE8}" type="presParOf" srcId="{95D9FDA8-B649-4773-8CCB-CA88DFA19567}" destId="{40DE03BF-3124-4CA3-9D8C-E41BCCF5DDDD}" srcOrd="12" destOrd="0" presId="urn:microsoft.com/office/officeart/2005/8/layout/process5"/>
    <dgm:cxn modelId="{58E740DF-D340-401B-9B84-9C00F7F38119}" type="presParOf" srcId="{95D9FDA8-B649-4773-8CCB-CA88DFA19567}" destId="{72D6FB93-D3FE-42AF-9183-7FED4A74F192}" srcOrd="13" destOrd="0" presId="urn:microsoft.com/office/officeart/2005/8/layout/process5"/>
    <dgm:cxn modelId="{66DC9295-5D7F-423D-857D-BB2000380952}" type="presParOf" srcId="{72D6FB93-D3FE-42AF-9183-7FED4A74F192}" destId="{6832BDF3-30F9-4251-8CD4-CCA99CF2C657}" srcOrd="0" destOrd="0" presId="urn:microsoft.com/office/officeart/2005/8/layout/process5"/>
    <dgm:cxn modelId="{6ED75F9C-3CB3-4EFE-BFB7-E89EE8F82F51}"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a:solidFill>
          <a:srgbClr val="F57F02"/>
        </a:solidFill>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5F4BA4D6-0139-49CD-9B94-BA42A721EB08}" type="presOf" srcId="{78805A88-4EBA-4D77-934E-B98241C23145}" destId="{8C8C5E6E-6F80-43BC-A8CC-9A3F37350848}" srcOrd="0" destOrd="0" presId="urn:microsoft.com/office/officeart/2005/8/layout/process5"/>
    <dgm:cxn modelId="{618F8C08-8DB8-4763-8786-90062BD0BBB3}" type="presOf" srcId="{8B3CCE80-F7FD-4481-9E33-0700DB077FB6}" destId="{12DA159F-A728-4D06-93F5-1527CC8A87AB}"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F5E144EE-CFAA-446F-BA7B-E5C5D85A7964}" type="presOf" srcId="{B557A270-9EF5-42E3-84DC-C6CD5FB19082}" destId="{72D6FB93-D3FE-42AF-9183-7FED4A74F192}" srcOrd="0" destOrd="0" presId="urn:microsoft.com/office/officeart/2005/8/layout/process5"/>
    <dgm:cxn modelId="{2269DAE7-FF0E-486E-8DE9-22128F04DBFA}" type="presOf" srcId="{7718ADD6-B42A-41D0-9AA2-369C4BFC7B50}" destId="{E196D4AC-FE99-40FB-8303-1DD8ECD20E03}" srcOrd="0" destOrd="0" presId="urn:microsoft.com/office/officeart/2005/8/layout/process5"/>
    <dgm:cxn modelId="{5F9019EB-AA40-400F-93FF-04C59F881693}" type="presOf" srcId="{F25DA34D-C405-417E-8AE5-196EA58ECD0A}" destId="{40DE03BF-3124-4CA3-9D8C-E41BCCF5DDDD}" srcOrd="0" destOrd="0" presId="urn:microsoft.com/office/officeart/2005/8/layout/process5"/>
    <dgm:cxn modelId="{33793CE4-287D-4183-9752-1A40AF170565}" type="presOf" srcId="{959208E5-AD1B-4511-8729-5CF7A5812F77}" destId="{98057B3A-DAC4-4E08-8E47-E12A63E5D0CE}"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47D07915-05E2-43BA-8418-61D00B95C66A}" type="presOf" srcId="{B557A270-9EF5-42E3-84DC-C6CD5FB19082}" destId="{6832BDF3-30F9-4251-8CD4-CCA99CF2C657}" srcOrd="1"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3815677A-2665-4004-ABF2-C154E0099913}" type="presOf" srcId="{8B3CCE80-F7FD-4481-9E33-0700DB077FB6}" destId="{B143B260-3C82-4580-8315-A58659ECD7F6}" srcOrd="1"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C8508B96-EE6E-4871-9F72-F169BD388A6A}" type="presOf" srcId="{15BFA92F-808E-4C80-AAEC-23E6C761E3E1}" destId="{E13DB2DB-21D2-4DE7-8826-0D84DF3FCEA8}" srcOrd="1" destOrd="0" presId="urn:microsoft.com/office/officeart/2005/8/layout/process5"/>
    <dgm:cxn modelId="{4DF71485-455F-42B4-917F-D04B19789086}" type="presOf" srcId="{15BFA92F-808E-4C80-AAEC-23E6C761E3E1}" destId="{3B563FA9-B471-49E8-A67E-3A6D8537B07A}" srcOrd="0" destOrd="0" presId="urn:microsoft.com/office/officeart/2005/8/layout/process5"/>
    <dgm:cxn modelId="{59F2B94D-7869-4920-B95F-776A8331A050}" type="presOf" srcId="{E674A241-57D8-422E-B418-E2E91E33B08E}" destId="{86AEED7D-BD74-47BC-BD21-87F43614430F}"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D9EDCC50-145D-4B87-90CD-CEB442F91915}" type="presOf" srcId="{A99C3807-7117-4043-8034-D87CD9263E6E}" destId="{1CA9D8C3-DAED-44ED-91E7-7471AE0986AC}" srcOrd="0" destOrd="0" presId="urn:microsoft.com/office/officeart/2005/8/layout/process5"/>
    <dgm:cxn modelId="{69463E73-6E45-44A3-B406-EA97C183EF34}" type="presOf" srcId="{A32641FE-43D1-4CCC-BABB-4AB6E26EC554}" destId="{A2FB421E-EC05-4A1B-99E6-DB13317DE0F6}" srcOrd="0" destOrd="0" presId="urn:microsoft.com/office/officeart/2005/8/layout/process5"/>
    <dgm:cxn modelId="{80C3522B-A019-4731-814D-EB7AE6FA220A}" type="presOf" srcId="{B55C1D60-54F6-4DAA-BCDD-79E513FFCDA6}" destId="{4C72681B-8044-414C-BEBB-DB9B946ABFE6}" srcOrd="0" destOrd="0" presId="urn:microsoft.com/office/officeart/2005/8/layout/process5"/>
    <dgm:cxn modelId="{7186BAD1-37AE-47E9-A36E-852E78D5B063}" type="presOf" srcId="{2A9FF97E-290F-4445-BE33-D76557ACF3A7}" destId="{419B622B-D73F-40BC-8ECC-BEAFC1C731F2}" srcOrd="0" destOrd="0" presId="urn:microsoft.com/office/officeart/2005/8/layout/process5"/>
    <dgm:cxn modelId="{DF0270AB-E92C-407A-9962-A21B08146392}" type="presOf" srcId="{B55C1D60-54F6-4DAA-BCDD-79E513FFCDA6}" destId="{0816DD8E-9605-4923-87A1-5DB464469A05}" srcOrd="1" destOrd="0" presId="urn:microsoft.com/office/officeart/2005/8/layout/process5"/>
    <dgm:cxn modelId="{3DF5DBBA-ADAA-4BC2-AE6E-F9238255ACBB}" type="presOf" srcId="{959208E5-AD1B-4511-8729-5CF7A5812F77}" destId="{6DC2C6E5-F214-468F-950A-D67AB9533483}" srcOrd="1" destOrd="0" presId="urn:microsoft.com/office/officeart/2005/8/layout/process5"/>
    <dgm:cxn modelId="{569B4820-908A-458A-91C5-8F1C31D6E1F7}" type="presOf" srcId="{A4BABA41-D51E-4E83-A156-45DDA1215A26}" destId="{95D9FDA8-B649-4773-8CCB-CA88DFA19567}" srcOrd="0" destOrd="0" presId="urn:microsoft.com/office/officeart/2005/8/layout/process5"/>
    <dgm:cxn modelId="{E2F9A116-C08E-430B-ACEC-DE40B16AAE5C}" type="presOf" srcId="{BBC9EB1D-5701-491C-9D6D-491A39982B4B}" destId="{74BEF885-7D31-464A-A028-BA579204B71A}"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91F14090-842E-4F14-892E-1B10A7A7C13C}" type="presOf" srcId="{FAC9536E-8372-404D-8EB5-DD4D70A807DC}" destId="{B2400D04-A559-4366-A724-CE752416C73E}" srcOrd="0" destOrd="0" presId="urn:microsoft.com/office/officeart/2005/8/layout/process5"/>
    <dgm:cxn modelId="{A2A7A4EA-FE91-4289-8F7D-ED857A858B54}" type="presOf" srcId="{2A9FF97E-290F-4445-BE33-D76557ACF3A7}" destId="{D30BF44F-CC15-4A97-B492-11C338E9EE53}" srcOrd="1" destOrd="0" presId="urn:microsoft.com/office/officeart/2005/8/layout/process5"/>
    <dgm:cxn modelId="{D90F91ED-27EF-4E15-A403-5CA131037180}" type="presOf" srcId="{7718ADD6-B42A-41D0-9AA2-369C4BFC7B50}" destId="{A2F69FCF-665E-4670-9C1C-94CCC95E7BD0}" srcOrd="1"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FB9E0475-8849-4CBE-9DAA-E3968C9940F6}" srcId="{A4BABA41-D51E-4E83-A156-45DDA1215A26}" destId="{E674A241-57D8-422E-B418-E2E91E33B08E}" srcOrd="0" destOrd="0" parTransId="{22C4403D-7AAF-48E9-925E-ABFF3605B070}" sibTransId="{7718ADD6-B42A-41D0-9AA2-369C4BFC7B50}"/>
    <dgm:cxn modelId="{6324F290-B936-455D-9193-3818AF8E7AED}" type="presOf" srcId="{D236E08F-5003-4E74-B9F3-B4A957FBBEF6}" destId="{49670AC0-9395-4C47-B305-EA1DFF7D2D96}" srcOrd="0" destOrd="0" presId="urn:microsoft.com/office/officeart/2005/8/layout/process5"/>
    <dgm:cxn modelId="{6E055B4D-B3B7-42D8-A111-C2DF6869602B}" type="presParOf" srcId="{95D9FDA8-B649-4773-8CCB-CA88DFA19567}" destId="{86AEED7D-BD74-47BC-BD21-87F43614430F}" srcOrd="0" destOrd="0" presId="urn:microsoft.com/office/officeart/2005/8/layout/process5"/>
    <dgm:cxn modelId="{EEB24890-FFB5-4A40-8D6E-44D645058FAB}" type="presParOf" srcId="{95D9FDA8-B649-4773-8CCB-CA88DFA19567}" destId="{E196D4AC-FE99-40FB-8303-1DD8ECD20E03}" srcOrd="1" destOrd="0" presId="urn:microsoft.com/office/officeart/2005/8/layout/process5"/>
    <dgm:cxn modelId="{AB640140-8490-4B7B-BECE-45446C4EEEC9}" type="presParOf" srcId="{E196D4AC-FE99-40FB-8303-1DD8ECD20E03}" destId="{A2F69FCF-665E-4670-9C1C-94CCC95E7BD0}" srcOrd="0" destOrd="0" presId="urn:microsoft.com/office/officeart/2005/8/layout/process5"/>
    <dgm:cxn modelId="{EF0C499F-3A40-4474-856F-949F59115410}" type="presParOf" srcId="{95D9FDA8-B649-4773-8CCB-CA88DFA19567}" destId="{8C8C5E6E-6F80-43BC-A8CC-9A3F37350848}" srcOrd="2" destOrd="0" presId="urn:microsoft.com/office/officeart/2005/8/layout/process5"/>
    <dgm:cxn modelId="{08F8BA09-36F5-41C7-90B9-4839819D6FA4}" type="presParOf" srcId="{95D9FDA8-B649-4773-8CCB-CA88DFA19567}" destId="{98057B3A-DAC4-4E08-8E47-E12A63E5D0CE}" srcOrd="3" destOrd="0" presId="urn:microsoft.com/office/officeart/2005/8/layout/process5"/>
    <dgm:cxn modelId="{D32C60F7-899D-4B77-9F1C-B02AD39AA048}" type="presParOf" srcId="{98057B3A-DAC4-4E08-8E47-E12A63E5D0CE}" destId="{6DC2C6E5-F214-468F-950A-D67AB9533483}" srcOrd="0" destOrd="0" presId="urn:microsoft.com/office/officeart/2005/8/layout/process5"/>
    <dgm:cxn modelId="{57A6CDCE-0FBD-4B89-B23A-A196119CAC15}" type="presParOf" srcId="{95D9FDA8-B649-4773-8CCB-CA88DFA19567}" destId="{1CA9D8C3-DAED-44ED-91E7-7471AE0986AC}" srcOrd="4" destOrd="0" presId="urn:microsoft.com/office/officeart/2005/8/layout/process5"/>
    <dgm:cxn modelId="{6F714CA0-4472-46F3-AF19-D52503017BD2}" type="presParOf" srcId="{95D9FDA8-B649-4773-8CCB-CA88DFA19567}" destId="{12DA159F-A728-4D06-93F5-1527CC8A87AB}" srcOrd="5" destOrd="0" presId="urn:microsoft.com/office/officeart/2005/8/layout/process5"/>
    <dgm:cxn modelId="{98A5E3C8-851D-44AA-8E8B-B1F58E08AA14}" type="presParOf" srcId="{12DA159F-A728-4D06-93F5-1527CC8A87AB}" destId="{B143B260-3C82-4580-8315-A58659ECD7F6}" srcOrd="0" destOrd="0" presId="urn:microsoft.com/office/officeart/2005/8/layout/process5"/>
    <dgm:cxn modelId="{A2AE83B2-D98A-4DC9-AE18-BF24602891DB}" type="presParOf" srcId="{95D9FDA8-B649-4773-8CCB-CA88DFA19567}" destId="{49670AC0-9395-4C47-B305-EA1DFF7D2D96}" srcOrd="6" destOrd="0" presId="urn:microsoft.com/office/officeart/2005/8/layout/process5"/>
    <dgm:cxn modelId="{FB4CA4B9-C6E5-4D7F-A563-A0D39BE0544E}" type="presParOf" srcId="{95D9FDA8-B649-4773-8CCB-CA88DFA19567}" destId="{4C72681B-8044-414C-BEBB-DB9B946ABFE6}" srcOrd="7" destOrd="0" presId="urn:microsoft.com/office/officeart/2005/8/layout/process5"/>
    <dgm:cxn modelId="{DD10859E-5BF9-4AA2-B54A-E3E243568638}" type="presParOf" srcId="{4C72681B-8044-414C-BEBB-DB9B946ABFE6}" destId="{0816DD8E-9605-4923-87A1-5DB464469A05}" srcOrd="0" destOrd="0" presId="urn:microsoft.com/office/officeart/2005/8/layout/process5"/>
    <dgm:cxn modelId="{E6AAD31D-DD54-4561-BA47-491127742A78}" type="presParOf" srcId="{95D9FDA8-B649-4773-8CCB-CA88DFA19567}" destId="{B2400D04-A559-4366-A724-CE752416C73E}" srcOrd="8" destOrd="0" presId="urn:microsoft.com/office/officeart/2005/8/layout/process5"/>
    <dgm:cxn modelId="{27DF9C1A-066C-4671-822E-106447783DF1}" type="presParOf" srcId="{95D9FDA8-B649-4773-8CCB-CA88DFA19567}" destId="{3B563FA9-B471-49E8-A67E-3A6D8537B07A}" srcOrd="9" destOrd="0" presId="urn:microsoft.com/office/officeart/2005/8/layout/process5"/>
    <dgm:cxn modelId="{883EF5A2-0719-4C07-BBCF-C812397140A0}" type="presParOf" srcId="{3B563FA9-B471-49E8-A67E-3A6D8537B07A}" destId="{E13DB2DB-21D2-4DE7-8826-0D84DF3FCEA8}" srcOrd="0" destOrd="0" presId="urn:microsoft.com/office/officeart/2005/8/layout/process5"/>
    <dgm:cxn modelId="{0F353AD7-02BF-44E8-98F3-F3FDDB27DBEC}" type="presParOf" srcId="{95D9FDA8-B649-4773-8CCB-CA88DFA19567}" destId="{74BEF885-7D31-464A-A028-BA579204B71A}" srcOrd="10" destOrd="0" presId="urn:microsoft.com/office/officeart/2005/8/layout/process5"/>
    <dgm:cxn modelId="{96EDD2B3-ABE2-404E-A274-56CC16F18FAD}" type="presParOf" srcId="{95D9FDA8-B649-4773-8CCB-CA88DFA19567}" destId="{419B622B-D73F-40BC-8ECC-BEAFC1C731F2}" srcOrd="11" destOrd="0" presId="urn:microsoft.com/office/officeart/2005/8/layout/process5"/>
    <dgm:cxn modelId="{6CB586A1-1CB2-4F73-88DA-1468ECF47909}" type="presParOf" srcId="{419B622B-D73F-40BC-8ECC-BEAFC1C731F2}" destId="{D30BF44F-CC15-4A97-B492-11C338E9EE53}" srcOrd="0" destOrd="0" presId="urn:microsoft.com/office/officeart/2005/8/layout/process5"/>
    <dgm:cxn modelId="{8B481BFF-8FE8-44AD-9802-0CCB0886C725}" type="presParOf" srcId="{95D9FDA8-B649-4773-8CCB-CA88DFA19567}" destId="{40DE03BF-3124-4CA3-9D8C-E41BCCF5DDDD}" srcOrd="12" destOrd="0" presId="urn:microsoft.com/office/officeart/2005/8/layout/process5"/>
    <dgm:cxn modelId="{B49BF5EB-6EFA-4991-8309-55591B1CECB5}" type="presParOf" srcId="{95D9FDA8-B649-4773-8CCB-CA88DFA19567}" destId="{72D6FB93-D3FE-42AF-9183-7FED4A74F192}" srcOrd="13" destOrd="0" presId="urn:microsoft.com/office/officeart/2005/8/layout/process5"/>
    <dgm:cxn modelId="{7237FF5F-1317-4216-BEE7-413AD90A340E}" type="presParOf" srcId="{72D6FB93-D3FE-42AF-9183-7FED4A74F192}" destId="{6832BDF3-30F9-4251-8CD4-CCA99CF2C657}" srcOrd="0" destOrd="0" presId="urn:microsoft.com/office/officeart/2005/8/layout/process5"/>
    <dgm:cxn modelId="{9E1D1A3F-38C2-4CB4-86F6-BB14C3D6E294}"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a:solidFill>
          <a:srgbClr val="6DA4DB"/>
        </a:solidFill>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EAEFDFC5-F7A3-4915-B1CB-6875F0C7F90B}" srcId="{A4BABA41-D51E-4E83-A156-45DDA1215A26}" destId="{D236E08F-5003-4E74-B9F3-B4A957FBBEF6}" srcOrd="3" destOrd="0" parTransId="{6A3ABDC7-3D2E-405F-B4D4-6DBD6FFAF5FF}" sibTransId="{B55C1D60-54F6-4DAA-BCDD-79E513FFCDA6}"/>
    <dgm:cxn modelId="{700C6B5D-8355-49B5-9AB2-4923721C7AE3}" type="presOf" srcId="{8B3CCE80-F7FD-4481-9E33-0700DB077FB6}" destId="{B143B260-3C82-4580-8315-A58659ECD7F6}" srcOrd="1" destOrd="0" presId="urn:microsoft.com/office/officeart/2005/8/layout/process5"/>
    <dgm:cxn modelId="{166909A1-1EC5-4DFE-A40D-DE65CAEA27B4}" type="presOf" srcId="{A99C3807-7117-4043-8034-D87CD9263E6E}" destId="{1CA9D8C3-DAED-44ED-91E7-7471AE0986AC}" srcOrd="0" destOrd="0" presId="urn:microsoft.com/office/officeart/2005/8/layout/process5"/>
    <dgm:cxn modelId="{C1CDC94C-4F1D-4653-BBF4-E1787C19FA62}" type="presOf" srcId="{B55C1D60-54F6-4DAA-BCDD-79E513FFCDA6}" destId="{0816DD8E-9605-4923-87A1-5DB464469A05}" srcOrd="1" destOrd="0" presId="urn:microsoft.com/office/officeart/2005/8/layout/process5"/>
    <dgm:cxn modelId="{592AACFB-688A-45EE-AADE-3130EBB05F1A}" type="presOf" srcId="{2A9FF97E-290F-4445-BE33-D76557ACF3A7}" destId="{419B622B-D73F-40BC-8ECC-BEAFC1C731F2}" srcOrd="0" destOrd="0" presId="urn:microsoft.com/office/officeart/2005/8/layout/process5"/>
    <dgm:cxn modelId="{2FB58C19-DFC6-4D97-903B-562F5023CAB6}" type="presOf" srcId="{A32641FE-43D1-4CCC-BABB-4AB6E26EC554}" destId="{A2FB421E-EC05-4A1B-99E6-DB13317DE0F6}" srcOrd="0" destOrd="0" presId="urn:microsoft.com/office/officeart/2005/8/layout/process5"/>
    <dgm:cxn modelId="{8C0DD062-ACE0-4633-87B0-0DCD9CF8403F}" type="presOf" srcId="{A4BABA41-D51E-4E83-A156-45DDA1215A26}" destId="{95D9FDA8-B649-4773-8CCB-CA88DFA19567}" srcOrd="0" destOrd="0" presId="urn:microsoft.com/office/officeart/2005/8/layout/process5"/>
    <dgm:cxn modelId="{8E791F1D-E2C4-44EA-A053-4A3B7916A5E8}" type="presOf" srcId="{78805A88-4EBA-4D77-934E-B98241C23145}" destId="{8C8C5E6E-6F80-43BC-A8CC-9A3F37350848}" srcOrd="0" destOrd="0" presId="urn:microsoft.com/office/officeart/2005/8/layout/process5"/>
    <dgm:cxn modelId="{D24D1BE2-38C3-4F6C-8C2C-50298D3DD7B2}" type="presOf" srcId="{7718ADD6-B42A-41D0-9AA2-369C4BFC7B50}" destId="{E196D4AC-FE99-40FB-8303-1DD8ECD20E03}"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A3FEABCE-6102-4F07-8CC1-A4C38C36E66C}" type="presOf" srcId="{7718ADD6-B42A-41D0-9AA2-369C4BFC7B50}" destId="{A2F69FCF-665E-4670-9C1C-94CCC95E7BD0}" srcOrd="1" destOrd="0" presId="urn:microsoft.com/office/officeart/2005/8/layout/process5"/>
    <dgm:cxn modelId="{3CE4FA17-EA78-47B9-89B2-D201A248AD68}" type="presOf" srcId="{E674A241-57D8-422E-B418-E2E91E33B08E}" destId="{86AEED7D-BD74-47BC-BD21-87F43614430F}" srcOrd="0" destOrd="0" presId="urn:microsoft.com/office/officeart/2005/8/layout/process5"/>
    <dgm:cxn modelId="{5181E73E-3323-4815-B2D7-8B3CB9CA3313}" type="presOf" srcId="{8B3CCE80-F7FD-4481-9E33-0700DB077FB6}" destId="{12DA159F-A728-4D06-93F5-1527CC8A87AB}" srcOrd="0" destOrd="0" presId="urn:microsoft.com/office/officeart/2005/8/layout/process5"/>
    <dgm:cxn modelId="{AECA2ECE-129B-413F-98C7-9B1CAF22AB3D}" type="presOf" srcId="{959208E5-AD1B-4511-8729-5CF7A5812F77}" destId="{6DC2C6E5-F214-468F-950A-D67AB9533483}" srcOrd="1"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0376C535-6AC2-441F-AA94-F61AE8249A6C}" type="presOf" srcId="{2A9FF97E-290F-4445-BE33-D76557ACF3A7}" destId="{D30BF44F-CC15-4A97-B492-11C338E9EE53}" srcOrd="1" destOrd="0" presId="urn:microsoft.com/office/officeart/2005/8/layout/process5"/>
    <dgm:cxn modelId="{940C774A-222A-4315-B58B-6A8332256C29}" type="presOf" srcId="{D236E08F-5003-4E74-B9F3-B4A957FBBEF6}" destId="{49670AC0-9395-4C47-B305-EA1DFF7D2D96}" srcOrd="0" destOrd="0" presId="urn:microsoft.com/office/officeart/2005/8/layout/process5"/>
    <dgm:cxn modelId="{ADD836F6-3DD1-4438-B2BD-B3E4C30E5090}" type="presOf" srcId="{B557A270-9EF5-42E3-84DC-C6CD5FB19082}" destId="{72D6FB93-D3FE-42AF-9183-7FED4A74F192}"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2141EAE5-DC97-48A5-9942-0E2C0B494AC0}" type="presOf" srcId="{B55C1D60-54F6-4DAA-BCDD-79E513FFCDA6}" destId="{4C72681B-8044-414C-BEBB-DB9B946ABFE6}" srcOrd="0" destOrd="0" presId="urn:microsoft.com/office/officeart/2005/8/layout/process5"/>
    <dgm:cxn modelId="{17EA0B5E-112F-4806-A102-D5ACD58BA0CC}" type="presOf" srcId="{F25DA34D-C405-417E-8AE5-196EA58ECD0A}" destId="{40DE03BF-3124-4CA3-9D8C-E41BCCF5DDDD}" srcOrd="0" destOrd="0" presId="urn:microsoft.com/office/officeart/2005/8/layout/process5"/>
    <dgm:cxn modelId="{8E40B370-6F21-4B5F-B680-766CFC715F7F}" type="presOf" srcId="{15BFA92F-808E-4C80-AAEC-23E6C761E3E1}" destId="{E13DB2DB-21D2-4DE7-8826-0D84DF3FCEA8}" srcOrd="1" destOrd="0" presId="urn:microsoft.com/office/officeart/2005/8/layout/process5"/>
    <dgm:cxn modelId="{3CB3CE61-4F72-4FB8-8E40-41ACD21BE8F7}" type="presOf" srcId="{15BFA92F-808E-4C80-AAEC-23E6C761E3E1}" destId="{3B563FA9-B471-49E8-A67E-3A6D8537B07A}"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FB9E0475-8849-4CBE-9DAA-E3968C9940F6}" srcId="{A4BABA41-D51E-4E83-A156-45DDA1215A26}" destId="{E674A241-57D8-422E-B418-E2E91E33B08E}" srcOrd="0" destOrd="0" parTransId="{22C4403D-7AAF-48E9-925E-ABFF3605B070}" sibTransId="{7718ADD6-B42A-41D0-9AA2-369C4BFC7B50}"/>
    <dgm:cxn modelId="{D8109258-D39F-4D9D-A1A1-08C31E54F452}" type="presOf" srcId="{959208E5-AD1B-4511-8729-5CF7A5812F77}" destId="{98057B3A-DAC4-4E08-8E47-E12A63E5D0CE}" srcOrd="0" destOrd="0" presId="urn:microsoft.com/office/officeart/2005/8/layout/process5"/>
    <dgm:cxn modelId="{C7E32DAD-F229-45ED-BC7F-17AA40FE16F0}" type="presOf" srcId="{BBC9EB1D-5701-491C-9D6D-491A39982B4B}" destId="{74BEF885-7D31-464A-A028-BA579204B71A}"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81CC1819-FE75-4CE6-9EEF-BFC0D9296092}" type="presOf" srcId="{FAC9536E-8372-404D-8EB5-DD4D70A807DC}" destId="{B2400D04-A559-4366-A724-CE752416C73E}"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C81FD982-FA66-46F8-8503-5F25BA1029A0}" type="presOf" srcId="{B557A270-9EF5-42E3-84DC-C6CD5FB19082}" destId="{6832BDF3-30F9-4251-8CD4-CCA99CF2C657}" srcOrd="1" destOrd="0" presId="urn:microsoft.com/office/officeart/2005/8/layout/process5"/>
    <dgm:cxn modelId="{C9B0FDEA-9859-4DF2-808A-1D40362FEF76}" type="presParOf" srcId="{95D9FDA8-B649-4773-8CCB-CA88DFA19567}" destId="{86AEED7D-BD74-47BC-BD21-87F43614430F}" srcOrd="0" destOrd="0" presId="urn:microsoft.com/office/officeart/2005/8/layout/process5"/>
    <dgm:cxn modelId="{AF0D0360-380D-4EC1-82BC-B6F73A441F29}" type="presParOf" srcId="{95D9FDA8-B649-4773-8CCB-CA88DFA19567}" destId="{E196D4AC-FE99-40FB-8303-1DD8ECD20E03}" srcOrd="1" destOrd="0" presId="urn:microsoft.com/office/officeart/2005/8/layout/process5"/>
    <dgm:cxn modelId="{C788EB64-CF58-4AF9-BAF6-71E9F33D3935}" type="presParOf" srcId="{E196D4AC-FE99-40FB-8303-1DD8ECD20E03}" destId="{A2F69FCF-665E-4670-9C1C-94CCC95E7BD0}" srcOrd="0" destOrd="0" presId="urn:microsoft.com/office/officeart/2005/8/layout/process5"/>
    <dgm:cxn modelId="{424370AA-EA36-4EE9-8CBD-0391D3F7B151}" type="presParOf" srcId="{95D9FDA8-B649-4773-8CCB-CA88DFA19567}" destId="{8C8C5E6E-6F80-43BC-A8CC-9A3F37350848}" srcOrd="2" destOrd="0" presId="urn:microsoft.com/office/officeart/2005/8/layout/process5"/>
    <dgm:cxn modelId="{B43156B4-807B-4A1C-B72C-181B10F327AF}" type="presParOf" srcId="{95D9FDA8-B649-4773-8CCB-CA88DFA19567}" destId="{98057B3A-DAC4-4E08-8E47-E12A63E5D0CE}" srcOrd="3" destOrd="0" presId="urn:microsoft.com/office/officeart/2005/8/layout/process5"/>
    <dgm:cxn modelId="{ACF28569-3D20-4D46-9ED0-9E2AEAB9C89B}" type="presParOf" srcId="{98057B3A-DAC4-4E08-8E47-E12A63E5D0CE}" destId="{6DC2C6E5-F214-468F-950A-D67AB9533483}" srcOrd="0" destOrd="0" presId="urn:microsoft.com/office/officeart/2005/8/layout/process5"/>
    <dgm:cxn modelId="{AF051D9E-DB87-451F-885B-43973FE37C0C}" type="presParOf" srcId="{95D9FDA8-B649-4773-8CCB-CA88DFA19567}" destId="{1CA9D8C3-DAED-44ED-91E7-7471AE0986AC}" srcOrd="4" destOrd="0" presId="urn:microsoft.com/office/officeart/2005/8/layout/process5"/>
    <dgm:cxn modelId="{172CC331-868C-4E96-B66A-FC549A6DD738}" type="presParOf" srcId="{95D9FDA8-B649-4773-8CCB-CA88DFA19567}" destId="{12DA159F-A728-4D06-93F5-1527CC8A87AB}" srcOrd="5" destOrd="0" presId="urn:microsoft.com/office/officeart/2005/8/layout/process5"/>
    <dgm:cxn modelId="{5B9DF627-DD36-428A-8FCC-735E0FDD7021}" type="presParOf" srcId="{12DA159F-A728-4D06-93F5-1527CC8A87AB}" destId="{B143B260-3C82-4580-8315-A58659ECD7F6}" srcOrd="0" destOrd="0" presId="urn:microsoft.com/office/officeart/2005/8/layout/process5"/>
    <dgm:cxn modelId="{11AAC7AF-0A96-437A-8905-C0965CD8D41E}" type="presParOf" srcId="{95D9FDA8-B649-4773-8CCB-CA88DFA19567}" destId="{49670AC0-9395-4C47-B305-EA1DFF7D2D96}" srcOrd="6" destOrd="0" presId="urn:microsoft.com/office/officeart/2005/8/layout/process5"/>
    <dgm:cxn modelId="{5782CAA9-E5BF-4014-B73C-18DA4745B4C3}" type="presParOf" srcId="{95D9FDA8-B649-4773-8CCB-CA88DFA19567}" destId="{4C72681B-8044-414C-BEBB-DB9B946ABFE6}" srcOrd="7" destOrd="0" presId="urn:microsoft.com/office/officeart/2005/8/layout/process5"/>
    <dgm:cxn modelId="{C05FF0CF-EB8E-4465-B13C-1EC93677EE1A}" type="presParOf" srcId="{4C72681B-8044-414C-BEBB-DB9B946ABFE6}" destId="{0816DD8E-9605-4923-87A1-5DB464469A05}" srcOrd="0" destOrd="0" presId="urn:microsoft.com/office/officeart/2005/8/layout/process5"/>
    <dgm:cxn modelId="{B399A6E2-D491-4B18-9242-90F48A39B85D}" type="presParOf" srcId="{95D9FDA8-B649-4773-8CCB-CA88DFA19567}" destId="{B2400D04-A559-4366-A724-CE752416C73E}" srcOrd="8" destOrd="0" presId="urn:microsoft.com/office/officeart/2005/8/layout/process5"/>
    <dgm:cxn modelId="{D4758AA0-F1A1-458D-BC80-01A78023BAE4}" type="presParOf" srcId="{95D9FDA8-B649-4773-8CCB-CA88DFA19567}" destId="{3B563FA9-B471-49E8-A67E-3A6D8537B07A}" srcOrd="9" destOrd="0" presId="urn:microsoft.com/office/officeart/2005/8/layout/process5"/>
    <dgm:cxn modelId="{F461D75F-8845-4DB5-85FA-767B912E932B}" type="presParOf" srcId="{3B563FA9-B471-49E8-A67E-3A6D8537B07A}" destId="{E13DB2DB-21D2-4DE7-8826-0D84DF3FCEA8}" srcOrd="0" destOrd="0" presId="urn:microsoft.com/office/officeart/2005/8/layout/process5"/>
    <dgm:cxn modelId="{F6B08D25-0745-449B-92C1-22367154A694}" type="presParOf" srcId="{95D9FDA8-B649-4773-8CCB-CA88DFA19567}" destId="{74BEF885-7D31-464A-A028-BA579204B71A}" srcOrd="10" destOrd="0" presId="urn:microsoft.com/office/officeart/2005/8/layout/process5"/>
    <dgm:cxn modelId="{8ECD8841-83B8-4693-B222-AC2EBB873CFE}" type="presParOf" srcId="{95D9FDA8-B649-4773-8CCB-CA88DFA19567}" destId="{419B622B-D73F-40BC-8ECC-BEAFC1C731F2}" srcOrd="11" destOrd="0" presId="urn:microsoft.com/office/officeart/2005/8/layout/process5"/>
    <dgm:cxn modelId="{2D8B99CA-D1B7-4C7D-8C2F-F1267B94674A}" type="presParOf" srcId="{419B622B-D73F-40BC-8ECC-BEAFC1C731F2}" destId="{D30BF44F-CC15-4A97-B492-11C338E9EE53}" srcOrd="0" destOrd="0" presId="urn:microsoft.com/office/officeart/2005/8/layout/process5"/>
    <dgm:cxn modelId="{49E7B423-DD8B-483D-A884-A3A10258D7B2}" type="presParOf" srcId="{95D9FDA8-B649-4773-8CCB-CA88DFA19567}" destId="{40DE03BF-3124-4CA3-9D8C-E41BCCF5DDDD}" srcOrd="12" destOrd="0" presId="urn:microsoft.com/office/officeart/2005/8/layout/process5"/>
    <dgm:cxn modelId="{6752A609-5EAE-4AF9-A63D-2F85D5617BFE}" type="presParOf" srcId="{95D9FDA8-B649-4773-8CCB-CA88DFA19567}" destId="{72D6FB93-D3FE-42AF-9183-7FED4A74F192}" srcOrd="13" destOrd="0" presId="urn:microsoft.com/office/officeart/2005/8/layout/process5"/>
    <dgm:cxn modelId="{5ED946E7-AA96-4FA6-819A-031F807FC6B8}" type="presParOf" srcId="{72D6FB93-D3FE-42AF-9183-7FED4A74F192}" destId="{6832BDF3-30F9-4251-8CD4-CCA99CF2C657}" srcOrd="0" destOrd="0" presId="urn:microsoft.com/office/officeart/2005/8/layout/process5"/>
    <dgm:cxn modelId="{B0AECF2E-3C20-4F28-8400-F27A270A16E0}"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F57F02"/>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BBFE3494-7312-4E9E-A47B-0A6731D13466}" type="presOf" srcId="{959208E5-AD1B-4511-8729-5CF7A5812F77}" destId="{6DC2C6E5-F214-468F-950A-D67AB9533483}" srcOrd="1" destOrd="0" presId="urn:microsoft.com/office/officeart/2005/8/layout/process5"/>
    <dgm:cxn modelId="{561D58A4-AA0B-4AB4-A0ED-3BED7C904290}" type="presOf" srcId="{B55C1D60-54F6-4DAA-BCDD-79E513FFCDA6}" destId="{0816DD8E-9605-4923-87A1-5DB464469A05}" srcOrd="1"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6B7F5923-771C-4682-9A94-0FA87EECE4D6}" type="presOf" srcId="{BBC9EB1D-5701-491C-9D6D-491A39982B4B}" destId="{74BEF885-7D31-464A-A028-BA579204B71A}" srcOrd="0" destOrd="0" presId="urn:microsoft.com/office/officeart/2005/8/layout/process5"/>
    <dgm:cxn modelId="{02E8AD00-4476-496A-BD6E-A288ABD5E321}" type="presOf" srcId="{78805A88-4EBA-4D77-934E-B98241C23145}" destId="{8C8C5E6E-6F80-43BC-A8CC-9A3F37350848}" srcOrd="0" destOrd="0" presId="urn:microsoft.com/office/officeart/2005/8/layout/process5"/>
    <dgm:cxn modelId="{E5896BB7-43EA-49CE-A3D1-50A35B9BF9CD}" type="presOf" srcId="{7718ADD6-B42A-41D0-9AA2-369C4BFC7B50}" destId="{E196D4AC-FE99-40FB-8303-1DD8ECD20E03}"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C7D36B4D-625B-41E1-8E0A-5977FB05C016}" type="presOf" srcId="{F25DA34D-C405-417E-8AE5-196EA58ECD0A}" destId="{40DE03BF-3124-4CA3-9D8C-E41BCCF5DDDD}" srcOrd="0" destOrd="0" presId="urn:microsoft.com/office/officeart/2005/8/layout/process5"/>
    <dgm:cxn modelId="{073C0F4F-C3E7-41A2-B278-B698A18823F9}" type="presOf" srcId="{15BFA92F-808E-4C80-AAEC-23E6C761E3E1}" destId="{E13DB2DB-21D2-4DE7-8826-0D84DF3FCEA8}" srcOrd="1" destOrd="0" presId="urn:microsoft.com/office/officeart/2005/8/layout/process5"/>
    <dgm:cxn modelId="{900E6313-BAA9-4E17-AA55-DCCD2BA26BFC}" type="presOf" srcId="{B55C1D60-54F6-4DAA-BCDD-79E513FFCDA6}" destId="{4C72681B-8044-414C-BEBB-DB9B946ABFE6}"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176658DC-2900-4C28-8574-CB1C704C7140}" type="presOf" srcId="{A99C3807-7117-4043-8034-D87CD9263E6E}" destId="{1CA9D8C3-DAED-44ED-91E7-7471AE0986AC}" srcOrd="0" destOrd="0" presId="urn:microsoft.com/office/officeart/2005/8/layout/process5"/>
    <dgm:cxn modelId="{9026560E-3FCC-43E9-BE40-D02F54972D48}" type="presOf" srcId="{959208E5-AD1B-4511-8729-5CF7A5812F77}" destId="{98057B3A-DAC4-4E08-8E47-E12A63E5D0CE}" srcOrd="0" destOrd="0" presId="urn:microsoft.com/office/officeart/2005/8/layout/process5"/>
    <dgm:cxn modelId="{322F3F6D-458E-49B9-9320-9B7DEF0B05DF}" type="presOf" srcId="{E674A241-57D8-422E-B418-E2E91E33B08E}" destId="{86AEED7D-BD74-47BC-BD21-87F43614430F}" srcOrd="0" destOrd="0" presId="urn:microsoft.com/office/officeart/2005/8/layout/process5"/>
    <dgm:cxn modelId="{52C370B1-3681-43CE-B309-2A6413360BFF}" type="presOf" srcId="{15BFA92F-808E-4C80-AAEC-23E6C761E3E1}" destId="{3B563FA9-B471-49E8-A67E-3A6D8537B07A}" srcOrd="0" destOrd="0" presId="urn:microsoft.com/office/officeart/2005/8/layout/process5"/>
    <dgm:cxn modelId="{17096AE2-8062-4D3F-B8D7-49C180CE7B4F}" type="presOf" srcId="{8B3CCE80-F7FD-4481-9E33-0700DB077FB6}" destId="{B143B260-3C82-4580-8315-A58659ECD7F6}" srcOrd="1" destOrd="0" presId="urn:microsoft.com/office/officeart/2005/8/layout/process5"/>
    <dgm:cxn modelId="{D011CB8D-F099-4B3F-AE51-EA396D59593F}" type="presOf" srcId="{2A9FF97E-290F-4445-BE33-D76557ACF3A7}" destId="{D30BF44F-CC15-4A97-B492-11C338E9EE53}" srcOrd="1" destOrd="0" presId="urn:microsoft.com/office/officeart/2005/8/layout/process5"/>
    <dgm:cxn modelId="{9ECBAB1D-44E7-49D2-BE8B-A5D90F49EC4B}" type="presOf" srcId="{A4BABA41-D51E-4E83-A156-45DDA1215A26}" destId="{95D9FDA8-B649-4773-8CCB-CA88DFA19567}" srcOrd="0" destOrd="0" presId="urn:microsoft.com/office/officeart/2005/8/layout/process5"/>
    <dgm:cxn modelId="{A84A2DD5-B965-4625-AAC0-BE85D440CA94}" type="presOf" srcId="{D236E08F-5003-4E74-B9F3-B4A957FBBEF6}" destId="{49670AC0-9395-4C47-B305-EA1DFF7D2D96}"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39BE9083-B81E-41E0-AA20-526413A20FC5}" type="presOf" srcId="{B557A270-9EF5-42E3-84DC-C6CD5FB19082}" destId="{72D6FB93-D3FE-42AF-9183-7FED4A74F192}" srcOrd="0" destOrd="0" presId="urn:microsoft.com/office/officeart/2005/8/layout/process5"/>
    <dgm:cxn modelId="{812599D9-0FBC-4303-936D-4514811EDBBD}" type="presOf" srcId="{FAC9536E-8372-404D-8EB5-DD4D70A807DC}" destId="{B2400D04-A559-4366-A724-CE752416C73E}"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FB9E0475-8849-4CBE-9DAA-E3968C9940F6}" srcId="{A4BABA41-D51E-4E83-A156-45DDA1215A26}" destId="{E674A241-57D8-422E-B418-E2E91E33B08E}" srcOrd="0" destOrd="0" parTransId="{22C4403D-7AAF-48E9-925E-ABFF3605B070}" sibTransId="{7718ADD6-B42A-41D0-9AA2-369C4BFC7B50}"/>
    <dgm:cxn modelId="{90E16143-277B-4308-B1B9-4FDCF0702FD5}" type="presOf" srcId="{7718ADD6-B42A-41D0-9AA2-369C4BFC7B50}" destId="{A2F69FCF-665E-4670-9C1C-94CCC95E7BD0}" srcOrd="1" destOrd="0" presId="urn:microsoft.com/office/officeart/2005/8/layout/process5"/>
    <dgm:cxn modelId="{F81F4599-EA1F-492B-A82B-98A2EC274FF6}" type="presOf" srcId="{A32641FE-43D1-4CCC-BABB-4AB6E26EC554}" destId="{A2FB421E-EC05-4A1B-99E6-DB13317DE0F6}"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932E5445-5B9A-430D-B52D-EAB2D323933C}" type="presOf" srcId="{2A9FF97E-290F-4445-BE33-D76557ACF3A7}" destId="{419B622B-D73F-40BC-8ECC-BEAFC1C731F2}"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E22EFEB4-8549-4D72-A44D-2F5B0718A385}" type="presOf" srcId="{8B3CCE80-F7FD-4481-9E33-0700DB077FB6}" destId="{12DA159F-A728-4D06-93F5-1527CC8A87AB}" srcOrd="0" destOrd="0" presId="urn:microsoft.com/office/officeart/2005/8/layout/process5"/>
    <dgm:cxn modelId="{8329BB8A-6A66-4078-9443-355974865E38}" type="presOf" srcId="{B557A270-9EF5-42E3-84DC-C6CD5FB19082}" destId="{6832BDF3-30F9-4251-8CD4-CCA99CF2C657}" srcOrd="1" destOrd="0" presId="urn:microsoft.com/office/officeart/2005/8/layout/process5"/>
    <dgm:cxn modelId="{04CDE7A8-6BA7-42D5-84F1-AAFAAC7DFDE7}" type="presParOf" srcId="{95D9FDA8-B649-4773-8CCB-CA88DFA19567}" destId="{86AEED7D-BD74-47BC-BD21-87F43614430F}" srcOrd="0" destOrd="0" presId="urn:microsoft.com/office/officeart/2005/8/layout/process5"/>
    <dgm:cxn modelId="{0FB088A1-5A99-41C6-AAAB-82908C400E61}" type="presParOf" srcId="{95D9FDA8-B649-4773-8CCB-CA88DFA19567}" destId="{E196D4AC-FE99-40FB-8303-1DD8ECD20E03}" srcOrd="1" destOrd="0" presId="urn:microsoft.com/office/officeart/2005/8/layout/process5"/>
    <dgm:cxn modelId="{87AE5221-6371-4CEF-A1CE-76B6B546CA57}" type="presParOf" srcId="{E196D4AC-FE99-40FB-8303-1DD8ECD20E03}" destId="{A2F69FCF-665E-4670-9C1C-94CCC95E7BD0}" srcOrd="0" destOrd="0" presId="urn:microsoft.com/office/officeart/2005/8/layout/process5"/>
    <dgm:cxn modelId="{8A121E02-0EB4-4A8C-A6AA-12DBBB429977}" type="presParOf" srcId="{95D9FDA8-B649-4773-8CCB-CA88DFA19567}" destId="{8C8C5E6E-6F80-43BC-A8CC-9A3F37350848}" srcOrd="2" destOrd="0" presId="urn:microsoft.com/office/officeart/2005/8/layout/process5"/>
    <dgm:cxn modelId="{DFA05317-8ABC-4B0D-A7B0-E3C30CC2588B}" type="presParOf" srcId="{95D9FDA8-B649-4773-8CCB-CA88DFA19567}" destId="{98057B3A-DAC4-4E08-8E47-E12A63E5D0CE}" srcOrd="3" destOrd="0" presId="urn:microsoft.com/office/officeart/2005/8/layout/process5"/>
    <dgm:cxn modelId="{AB84D81A-8EE9-4BA1-83E1-94C008FCF66B}" type="presParOf" srcId="{98057B3A-DAC4-4E08-8E47-E12A63E5D0CE}" destId="{6DC2C6E5-F214-468F-950A-D67AB9533483}" srcOrd="0" destOrd="0" presId="urn:microsoft.com/office/officeart/2005/8/layout/process5"/>
    <dgm:cxn modelId="{9883B5F4-A00F-4C2F-A953-32AD40DF8F8D}" type="presParOf" srcId="{95D9FDA8-B649-4773-8CCB-CA88DFA19567}" destId="{1CA9D8C3-DAED-44ED-91E7-7471AE0986AC}" srcOrd="4" destOrd="0" presId="urn:microsoft.com/office/officeart/2005/8/layout/process5"/>
    <dgm:cxn modelId="{176CDE41-5494-48EF-9C68-43C3BC943119}" type="presParOf" srcId="{95D9FDA8-B649-4773-8CCB-CA88DFA19567}" destId="{12DA159F-A728-4D06-93F5-1527CC8A87AB}" srcOrd="5" destOrd="0" presId="urn:microsoft.com/office/officeart/2005/8/layout/process5"/>
    <dgm:cxn modelId="{88C9B9A1-13BF-47A2-BF56-F11108FF3B56}" type="presParOf" srcId="{12DA159F-A728-4D06-93F5-1527CC8A87AB}" destId="{B143B260-3C82-4580-8315-A58659ECD7F6}" srcOrd="0" destOrd="0" presId="urn:microsoft.com/office/officeart/2005/8/layout/process5"/>
    <dgm:cxn modelId="{22E814ED-5445-4349-9F5A-B6DC83F5581C}" type="presParOf" srcId="{95D9FDA8-B649-4773-8CCB-CA88DFA19567}" destId="{49670AC0-9395-4C47-B305-EA1DFF7D2D96}" srcOrd="6" destOrd="0" presId="urn:microsoft.com/office/officeart/2005/8/layout/process5"/>
    <dgm:cxn modelId="{477D9CF0-C0B9-4128-B87E-52D99563741F}" type="presParOf" srcId="{95D9FDA8-B649-4773-8CCB-CA88DFA19567}" destId="{4C72681B-8044-414C-BEBB-DB9B946ABFE6}" srcOrd="7" destOrd="0" presId="urn:microsoft.com/office/officeart/2005/8/layout/process5"/>
    <dgm:cxn modelId="{334021FE-E460-4072-A35C-B8444B559360}" type="presParOf" srcId="{4C72681B-8044-414C-BEBB-DB9B946ABFE6}" destId="{0816DD8E-9605-4923-87A1-5DB464469A05}" srcOrd="0" destOrd="0" presId="urn:microsoft.com/office/officeart/2005/8/layout/process5"/>
    <dgm:cxn modelId="{64A0FE7D-F40A-44F0-8BD4-5DD6C70EAAF7}" type="presParOf" srcId="{95D9FDA8-B649-4773-8CCB-CA88DFA19567}" destId="{B2400D04-A559-4366-A724-CE752416C73E}" srcOrd="8" destOrd="0" presId="urn:microsoft.com/office/officeart/2005/8/layout/process5"/>
    <dgm:cxn modelId="{EC5BC934-2884-4426-A1EA-D7E06E701801}" type="presParOf" srcId="{95D9FDA8-B649-4773-8CCB-CA88DFA19567}" destId="{3B563FA9-B471-49E8-A67E-3A6D8537B07A}" srcOrd="9" destOrd="0" presId="urn:microsoft.com/office/officeart/2005/8/layout/process5"/>
    <dgm:cxn modelId="{1975300A-EF93-4BC8-86CD-67420082F9BD}" type="presParOf" srcId="{3B563FA9-B471-49E8-A67E-3A6D8537B07A}" destId="{E13DB2DB-21D2-4DE7-8826-0D84DF3FCEA8}" srcOrd="0" destOrd="0" presId="urn:microsoft.com/office/officeart/2005/8/layout/process5"/>
    <dgm:cxn modelId="{BDC3115D-19DA-4567-87E9-B138AAC236FC}" type="presParOf" srcId="{95D9FDA8-B649-4773-8CCB-CA88DFA19567}" destId="{74BEF885-7D31-464A-A028-BA579204B71A}" srcOrd="10" destOrd="0" presId="urn:microsoft.com/office/officeart/2005/8/layout/process5"/>
    <dgm:cxn modelId="{8BF5AE7D-7D65-4AFF-AC14-8C753B096F7C}" type="presParOf" srcId="{95D9FDA8-B649-4773-8CCB-CA88DFA19567}" destId="{419B622B-D73F-40BC-8ECC-BEAFC1C731F2}" srcOrd="11" destOrd="0" presId="urn:microsoft.com/office/officeart/2005/8/layout/process5"/>
    <dgm:cxn modelId="{E03F4660-5818-4FAA-A019-565E66B1867D}" type="presParOf" srcId="{419B622B-D73F-40BC-8ECC-BEAFC1C731F2}" destId="{D30BF44F-CC15-4A97-B492-11C338E9EE53}" srcOrd="0" destOrd="0" presId="urn:microsoft.com/office/officeart/2005/8/layout/process5"/>
    <dgm:cxn modelId="{CCA513B1-2210-430D-9DBB-3880E5B84B74}" type="presParOf" srcId="{95D9FDA8-B649-4773-8CCB-CA88DFA19567}" destId="{40DE03BF-3124-4CA3-9D8C-E41BCCF5DDDD}" srcOrd="12" destOrd="0" presId="urn:microsoft.com/office/officeart/2005/8/layout/process5"/>
    <dgm:cxn modelId="{4B9C6406-FD3B-47E4-9D4B-CBE0E239325A}" type="presParOf" srcId="{95D9FDA8-B649-4773-8CCB-CA88DFA19567}" destId="{72D6FB93-D3FE-42AF-9183-7FED4A74F192}" srcOrd="13" destOrd="0" presId="urn:microsoft.com/office/officeart/2005/8/layout/process5"/>
    <dgm:cxn modelId="{F6AC69C2-EFD7-430A-AC5F-82693A500DBA}" type="presParOf" srcId="{72D6FB93-D3FE-42AF-9183-7FED4A74F192}" destId="{6832BDF3-30F9-4251-8CD4-CCA99CF2C657}" srcOrd="0" destOrd="0" presId="urn:microsoft.com/office/officeart/2005/8/layout/process5"/>
    <dgm:cxn modelId="{28384D7F-BF5F-4662-840F-8559E9D1878E}"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F57F02"/>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F952EBE9-6860-4C9A-A0BD-21B72BF4F7D8}" type="presOf" srcId="{F25DA34D-C405-417E-8AE5-196EA58ECD0A}" destId="{40DE03BF-3124-4CA3-9D8C-E41BCCF5DDDD}"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074D8526-52B1-4E93-A6F3-431D9EA0FE9F}" type="presOf" srcId="{FAC9536E-8372-404D-8EB5-DD4D70A807DC}" destId="{B2400D04-A559-4366-A724-CE752416C73E}" srcOrd="0" destOrd="0" presId="urn:microsoft.com/office/officeart/2005/8/layout/process5"/>
    <dgm:cxn modelId="{B3D1E7AF-ACD7-4B6C-9498-2EF684619CF6}" type="presOf" srcId="{A4BABA41-D51E-4E83-A156-45DDA1215A26}" destId="{95D9FDA8-B649-4773-8CCB-CA88DFA19567}" srcOrd="0" destOrd="0" presId="urn:microsoft.com/office/officeart/2005/8/layout/process5"/>
    <dgm:cxn modelId="{EBA2BB79-4F89-48FE-9ED6-BAC592C86CCA}" type="presOf" srcId="{D236E08F-5003-4E74-B9F3-B4A957FBBEF6}" destId="{49670AC0-9395-4C47-B305-EA1DFF7D2D96}" srcOrd="0" destOrd="0" presId="urn:microsoft.com/office/officeart/2005/8/layout/process5"/>
    <dgm:cxn modelId="{513B5FA4-394C-4199-945C-7B4541AC175D}" type="presOf" srcId="{B557A270-9EF5-42E3-84DC-C6CD5FB19082}" destId="{72D6FB93-D3FE-42AF-9183-7FED4A74F192}" srcOrd="0" destOrd="0" presId="urn:microsoft.com/office/officeart/2005/8/layout/process5"/>
    <dgm:cxn modelId="{9A75B340-F50F-4BBC-A7F2-66FDA8163350}" type="presOf" srcId="{7718ADD6-B42A-41D0-9AA2-369C4BFC7B50}" destId="{E196D4AC-FE99-40FB-8303-1DD8ECD20E03}"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C52730BC-44E4-4B83-9A75-15BC500972E9}" type="presOf" srcId="{959208E5-AD1B-4511-8729-5CF7A5812F77}" destId="{6DC2C6E5-F214-468F-950A-D67AB9533483}" srcOrd="1"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700325CB-3D2D-43AE-BBF2-1770AA551FC4}" type="presOf" srcId="{15BFA92F-808E-4C80-AAEC-23E6C761E3E1}" destId="{3B563FA9-B471-49E8-A67E-3A6D8537B07A}" srcOrd="0" destOrd="0" presId="urn:microsoft.com/office/officeart/2005/8/layout/process5"/>
    <dgm:cxn modelId="{A9EEAB7E-E863-4F61-A90A-A92965C3BC91}" type="presOf" srcId="{15BFA92F-808E-4C80-AAEC-23E6C761E3E1}" destId="{E13DB2DB-21D2-4DE7-8826-0D84DF3FCEA8}" srcOrd="1"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068E4372-8FF8-42CC-B3EC-04216FD1BF9D}" type="presOf" srcId="{E674A241-57D8-422E-B418-E2E91E33B08E}" destId="{86AEED7D-BD74-47BC-BD21-87F43614430F}" srcOrd="0" destOrd="0" presId="urn:microsoft.com/office/officeart/2005/8/layout/process5"/>
    <dgm:cxn modelId="{FF93C126-190A-48BC-AC1E-C4ADA7EBD2D8}" type="presOf" srcId="{B55C1D60-54F6-4DAA-BCDD-79E513FFCDA6}" destId="{4C72681B-8044-414C-BEBB-DB9B946ABFE6}" srcOrd="0" destOrd="0" presId="urn:microsoft.com/office/officeart/2005/8/layout/process5"/>
    <dgm:cxn modelId="{E8FB1982-3004-4E53-A604-4EE3877DA202}" type="presOf" srcId="{8B3CCE80-F7FD-4481-9E33-0700DB077FB6}" destId="{B143B260-3C82-4580-8315-A58659ECD7F6}" srcOrd="1" destOrd="0" presId="urn:microsoft.com/office/officeart/2005/8/layout/process5"/>
    <dgm:cxn modelId="{D4BFDDF9-1B15-41E5-9273-3A14A4ABB2B5}" type="presOf" srcId="{78805A88-4EBA-4D77-934E-B98241C23145}" destId="{8C8C5E6E-6F80-43BC-A8CC-9A3F37350848}"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145BBAC9-FDD1-4783-99B0-74AAF124036E}" type="presOf" srcId="{2A9FF97E-290F-4445-BE33-D76557ACF3A7}" destId="{D30BF44F-CC15-4A97-B492-11C338E9EE53}" srcOrd="1" destOrd="0" presId="urn:microsoft.com/office/officeart/2005/8/layout/process5"/>
    <dgm:cxn modelId="{7659456B-6320-4608-B55D-5B3D82C596DE}" type="presOf" srcId="{B557A270-9EF5-42E3-84DC-C6CD5FB19082}" destId="{6832BDF3-30F9-4251-8CD4-CCA99CF2C657}" srcOrd="1" destOrd="0" presId="urn:microsoft.com/office/officeart/2005/8/layout/process5"/>
    <dgm:cxn modelId="{77CC9315-FF3A-4822-939E-36E41246AA6F}" type="presOf" srcId="{7718ADD6-B42A-41D0-9AA2-369C4BFC7B50}" destId="{A2F69FCF-665E-4670-9C1C-94CCC95E7BD0}" srcOrd="1" destOrd="0" presId="urn:microsoft.com/office/officeart/2005/8/layout/process5"/>
    <dgm:cxn modelId="{6B056A1D-4D44-4D5F-BF9B-71FF9B30EB61}" type="presOf" srcId="{A99C3807-7117-4043-8034-D87CD9263E6E}" destId="{1CA9D8C3-DAED-44ED-91E7-7471AE0986AC}" srcOrd="0" destOrd="0" presId="urn:microsoft.com/office/officeart/2005/8/layout/process5"/>
    <dgm:cxn modelId="{8DC80E74-50C4-41B9-AE0A-1BF572D93910}" type="presOf" srcId="{8B3CCE80-F7FD-4481-9E33-0700DB077FB6}" destId="{12DA159F-A728-4D06-93F5-1527CC8A87AB}" srcOrd="0" destOrd="0" presId="urn:microsoft.com/office/officeart/2005/8/layout/process5"/>
    <dgm:cxn modelId="{207BFAB3-7094-439D-AD68-ACF443ED6D16}" type="presOf" srcId="{BBC9EB1D-5701-491C-9D6D-491A39982B4B}" destId="{74BEF885-7D31-464A-A028-BA579204B71A}" srcOrd="0" destOrd="0" presId="urn:microsoft.com/office/officeart/2005/8/layout/process5"/>
    <dgm:cxn modelId="{DBA102BF-5C28-48D6-992D-048A432ACA0C}" type="presOf" srcId="{959208E5-AD1B-4511-8729-5CF7A5812F77}" destId="{98057B3A-DAC4-4E08-8E47-E12A63E5D0CE}"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9BC7C48F-81FD-485C-8167-A14F0066B80A}" type="presOf" srcId="{A32641FE-43D1-4CCC-BABB-4AB6E26EC554}" destId="{A2FB421E-EC05-4A1B-99E6-DB13317DE0F6}" srcOrd="0" destOrd="0" presId="urn:microsoft.com/office/officeart/2005/8/layout/process5"/>
    <dgm:cxn modelId="{00B267DA-92AE-4522-92D1-DFEA710CD4D9}" type="presOf" srcId="{B55C1D60-54F6-4DAA-BCDD-79E513FFCDA6}" destId="{0816DD8E-9605-4923-87A1-5DB464469A05}" srcOrd="1" destOrd="0" presId="urn:microsoft.com/office/officeart/2005/8/layout/process5"/>
    <dgm:cxn modelId="{9AF787F1-CEEC-47DE-BC6B-8163D16B2717}" type="presOf" srcId="{2A9FF97E-290F-4445-BE33-D76557ACF3A7}" destId="{419B622B-D73F-40BC-8ECC-BEAFC1C731F2}"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CFCE6A40-8664-49DC-833D-C935FAEBCE20}" srcId="{A4BABA41-D51E-4E83-A156-45DDA1215A26}" destId="{BBC9EB1D-5701-491C-9D6D-491A39982B4B}" srcOrd="5" destOrd="0" parTransId="{CDD1AFA3-BF93-41EC-AD9D-82B40F97D9C0}" sibTransId="{2A9FF97E-290F-4445-BE33-D76557ACF3A7}"/>
    <dgm:cxn modelId="{3B6669A8-7D6A-4A30-BF06-1FF5CFF5ED07}" type="presParOf" srcId="{95D9FDA8-B649-4773-8CCB-CA88DFA19567}" destId="{86AEED7D-BD74-47BC-BD21-87F43614430F}" srcOrd="0" destOrd="0" presId="urn:microsoft.com/office/officeart/2005/8/layout/process5"/>
    <dgm:cxn modelId="{054D4EEC-45ED-4F04-88CB-85CC2BA638A2}" type="presParOf" srcId="{95D9FDA8-B649-4773-8CCB-CA88DFA19567}" destId="{E196D4AC-FE99-40FB-8303-1DD8ECD20E03}" srcOrd="1" destOrd="0" presId="urn:microsoft.com/office/officeart/2005/8/layout/process5"/>
    <dgm:cxn modelId="{A581416C-6F69-48B5-8997-5BFFB3AFD4F6}" type="presParOf" srcId="{E196D4AC-FE99-40FB-8303-1DD8ECD20E03}" destId="{A2F69FCF-665E-4670-9C1C-94CCC95E7BD0}" srcOrd="0" destOrd="0" presId="urn:microsoft.com/office/officeart/2005/8/layout/process5"/>
    <dgm:cxn modelId="{51DF83C3-003E-4D7F-A3B2-7F256149534D}" type="presParOf" srcId="{95D9FDA8-B649-4773-8CCB-CA88DFA19567}" destId="{8C8C5E6E-6F80-43BC-A8CC-9A3F37350848}" srcOrd="2" destOrd="0" presId="urn:microsoft.com/office/officeart/2005/8/layout/process5"/>
    <dgm:cxn modelId="{30DBDA44-1EBA-42B2-9885-D6A5BF01497E}" type="presParOf" srcId="{95D9FDA8-B649-4773-8CCB-CA88DFA19567}" destId="{98057B3A-DAC4-4E08-8E47-E12A63E5D0CE}" srcOrd="3" destOrd="0" presId="urn:microsoft.com/office/officeart/2005/8/layout/process5"/>
    <dgm:cxn modelId="{1D0D5A8E-51BE-4C34-987A-9ABEE00D9329}" type="presParOf" srcId="{98057B3A-DAC4-4E08-8E47-E12A63E5D0CE}" destId="{6DC2C6E5-F214-468F-950A-D67AB9533483}" srcOrd="0" destOrd="0" presId="urn:microsoft.com/office/officeart/2005/8/layout/process5"/>
    <dgm:cxn modelId="{1C057A65-B370-4EE1-A161-142B3485E99A}" type="presParOf" srcId="{95D9FDA8-B649-4773-8CCB-CA88DFA19567}" destId="{1CA9D8C3-DAED-44ED-91E7-7471AE0986AC}" srcOrd="4" destOrd="0" presId="urn:microsoft.com/office/officeart/2005/8/layout/process5"/>
    <dgm:cxn modelId="{EA082678-B569-480D-86D1-F91297B9C475}" type="presParOf" srcId="{95D9FDA8-B649-4773-8CCB-CA88DFA19567}" destId="{12DA159F-A728-4D06-93F5-1527CC8A87AB}" srcOrd="5" destOrd="0" presId="urn:microsoft.com/office/officeart/2005/8/layout/process5"/>
    <dgm:cxn modelId="{7837A2D2-A145-4A1F-8BCB-68F437D24DF1}" type="presParOf" srcId="{12DA159F-A728-4D06-93F5-1527CC8A87AB}" destId="{B143B260-3C82-4580-8315-A58659ECD7F6}" srcOrd="0" destOrd="0" presId="urn:microsoft.com/office/officeart/2005/8/layout/process5"/>
    <dgm:cxn modelId="{1CECBB83-9B2F-47D6-BBA9-093732660D85}" type="presParOf" srcId="{95D9FDA8-B649-4773-8CCB-CA88DFA19567}" destId="{49670AC0-9395-4C47-B305-EA1DFF7D2D96}" srcOrd="6" destOrd="0" presId="urn:microsoft.com/office/officeart/2005/8/layout/process5"/>
    <dgm:cxn modelId="{CE38CEBC-9870-4F54-BD9B-2E74844B979D}" type="presParOf" srcId="{95D9FDA8-B649-4773-8CCB-CA88DFA19567}" destId="{4C72681B-8044-414C-BEBB-DB9B946ABFE6}" srcOrd="7" destOrd="0" presId="urn:microsoft.com/office/officeart/2005/8/layout/process5"/>
    <dgm:cxn modelId="{D9BAFF3A-55DD-473E-9BC3-6EC07832ACCF}" type="presParOf" srcId="{4C72681B-8044-414C-BEBB-DB9B946ABFE6}" destId="{0816DD8E-9605-4923-87A1-5DB464469A05}" srcOrd="0" destOrd="0" presId="urn:microsoft.com/office/officeart/2005/8/layout/process5"/>
    <dgm:cxn modelId="{E43581FF-9B58-4E18-8B92-5CA18FBCA3E5}" type="presParOf" srcId="{95D9FDA8-B649-4773-8CCB-CA88DFA19567}" destId="{B2400D04-A559-4366-A724-CE752416C73E}" srcOrd="8" destOrd="0" presId="urn:microsoft.com/office/officeart/2005/8/layout/process5"/>
    <dgm:cxn modelId="{FCC1686A-E08C-4270-8A8A-8EA20B4E2F5A}" type="presParOf" srcId="{95D9FDA8-B649-4773-8CCB-CA88DFA19567}" destId="{3B563FA9-B471-49E8-A67E-3A6D8537B07A}" srcOrd="9" destOrd="0" presId="urn:microsoft.com/office/officeart/2005/8/layout/process5"/>
    <dgm:cxn modelId="{5D9D3707-10F2-49B1-B7DA-9ED5BD2FA3C4}" type="presParOf" srcId="{3B563FA9-B471-49E8-A67E-3A6D8537B07A}" destId="{E13DB2DB-21D2-4DE7-8826-0D84DF3FCEA8}" srcOrd="0" destOrd="0" presId="urn:microsoft.com/office/officeart/2005/8/layout/process5"/>
    <dgm:cxn modelId="{907AC5CA-B138-491F-8762-D4690282A32B}" type="presParOf" srcId="{95D9FDA8-B649-4773-8CCB-CA88DFA19567}" destId="{74BEF885-7D31-464A-A028-BA579204B71A}" srcOrd="10" destOrd="0" presId="urn:microsoft.com/office/officeart/2005/8/layout/process5"/>
    <dgm:cxn modelId="{776729BA-A2B2-46A8-A10A-8C637117DA87}" type="presParOf" srcId="{95D9FDA8-B649-4773-8CCB-CA88DFA19567}" destId="{419B622B-D73F-40BC-8ECC-BEAFC1C731F2}" srcOrd="11" destOrd="0" presId="urn:microsoft.com/office/officeart/2005/8/layout/process5"/>
    <dgm:cxn modelId="{564E3B7B-5DFE-4244-8B21-93926CA63A1B}" type="presParOf" srcId="{419B622B-D73F-40BC-8ECC-BEAFC1C731F2}" destId="{D30BF44F-CC15-4A97-B492-11C338E9EE53}" srcOrd="0" destOrd="0" presId="urn:microsoft.com/office/officeart/2005/8/layout/process5"/>
    <dgm:cxn modelId="{4E401D16-6D66-4975-AB6A-4188C56EBBD0}" type="presParOf" srcId="{95D9FDA8-B649-4773-8CCB-CA88DFA19567}" destId="{40DE03BF-3124-4CA3-9D8C-E41BCCF5DDDD}" srcOrd="12" destOrd="0" presId="urn:microsoft.com/office/officeart/2005/8/layout/process5"/>
    <dgm:cxn modelId="{CC67F138-E779-4056-BB4B-6143CCCC0635}" type="presParOf" srcId="{95D9FDA8-B649-4773-8CCB-CA88DFA19567}" destId="{72D6FB93-D3FE-42AF-9183-7FED4A74F192}" srcOrd="13" destOrd="0" presId="urn:microsoft.com/office/officeart/2005/8/layout/process5"/>
    <dgm:cxn modelId="{94173864-565D-48D7-84A5-8256EC50A0DF}" type="presParOf" srcId="{72D6FB93-D3FE-42AF-9183-7FED4A74F192}" destId="{6832BDF3-30F9-4251-8CD4-CCA99CF2C657}" srcOrd="0" destOrd="0" presId="urn:microsoft.com/office/officeart/2005/8/layout/process5"/>
    <dgm:cxn modelId="{C02B034F-5040-44C9-B282-EC2FEFE864C4}"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F57F02"/>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EAEFDFC5-F7A3-4915-B1CB-6875F0C7F90B}" srcId="{A4BABA41-D51E-4E83-A156-45DDA1215A26}" destId="{D236E08F-5003-4E74-B9F3-B4A957FBBEF6}" srcOrd="3" destOrd="0" parTransId="{6A3ABDC7-3D2E-405F-B4D4-6DBD6FFAF5FF}" sibTransId="{B55C1D60-54F6-4DAA-BCDD-79E513FFCDA6}"/>
    <dgm:cxn modelId="{04C25A50-232A-437E-8E3E-9C695FDC69B2}" type="presOf" srcId="{7718ADD6-B42A-41D0-9AA2-369C4BFC7B50}" destId="{E196D4AC-FE99-40FB-8303-1DD8ECD20E03}" srcOrd="0" destOrd="0" presId="urn:microsoft.com/office/officeart/2005/8/layout/process5"/>
    <dgm:cxn modelId="{C8A276F3-E2B4-4E31-93D9-0CBC48720D42}" type="presOf" srcId="{D236E08F-5003-4E74-B9F3-B4A957FBBEF6}" destId="{49670AC0-9395-4C47-B305-EA1DFF7D2D96}" srcOrd="0" destOrd="0" presId="urn:microsoft.com/office/officeart/2005/8/layout/process5"/>
    <dgm:cxn modelId="{626970C6-7082-438E-AF18-173729259A2D}" type="presOf" srcId="{A99C3807-7117-4043-8034-D87CD9263E6E}" destId="{1CA9D8C3-DAED-44ED-91E7-7471AE0986AC}" srcOrd="0" destOrd="0" presId="urn:microsoft.com/office/officeart/2005/8/layout/process5"/>
    <dgm:cxn modelId="{2B932A5F-390F-40D8-BA24-B4818E39E3F8}" type="presOf" srcId="{B557A270-9EF5-42E3-84DC-C6CD5FB19082}" destId="{72D6FB93-D3FE-42AF-9183-7FED4A74F192}" srcOrd="0" destOrd="0" presId="urn:microsoft.com/office/officeart/2005/8/layout/process5"/>
    <dgm:cxn modelId="{07CD0F2F-8F64-4A0B-97A3-42954F6C2C82}" type="presOf" srcId="{B55C1D60-54F6-4DAA-BCDD-79E513FFCDA6}" destId="{0816DD8E-9605-4923-87A1-5DB464469A05}" srcOrd="1" destOrd="0" presId="urn:microsoft.com/office/officeart/2005/8/layout/process5"/>
    <dgm:cxn modelId="{B9F83640-C208-4E5F-B4ED-2FE83971083E}" type="presOf" srcId="{78805A88-4EBA-4D77-934E-B98241C23145}" destId="{8C8C5E6E-6F80-43BC-A8CC-9A3F37350848}" srcOrd="0" destOrd="0" presId="urn:microsoft.com/office/officeart/2005/8/layout/process5"/>
    <dgm:cxn modelId="{D00D0650-6C30-49F2-99CB-3BBDAA15420D}" type="presOf" srcId="{FAC9536E-8372-404D-8EB5-DD4D70A807DC}" destId="{B2400D04-A559-4366-A724-CE752416C73E}" srcOrd="0" destOrd="0" presId="urn:microsoft.com/office/officeart/2005/8/layout/process5"/>
    <dgm:cxn modelId="{EFABB50D-9081-4127-A05F-C1EABB26850F}" type="presOf" srcId="{B557A270-9EF5-42E3-84DC-C6CD5FB19082}" destId="{6832BDF3-30F9-4251-8CD4-CCA99CF2C657}" srcOrd="1" destOrd="0" presId="urn:microsoft.com/office/officeart/2005/8/layout/process5"/>
    <dgm:cxn modelId="{3CE13031-30C5-409D-8F8C-2580FE99E459}" type="presOf" srcId="{959208E5-AD1B-4511-8729-5CF7A5812F77}" destId="{98057B3A-DAC4-4E08-8E47-E12A63E5D0CE}" srcOrd="0" destOrd="0" presId="urn:microsoft.com/office/officeart/2005/8/layout/process5"/>
    <dgm:cxn modelId="{A3DC04AE-0BF1-4407-B311-6B6FE9FEEF64}" type="presOf" srcId="{2A9FF97E-290F-4445-BE33-D76557ACF3A7}" destId="{D30BF44F-CC15-4A97-B492-11C338E9EE53}" srcOrd="1"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703A8F87-3C1E-4E1C-A03B-ECCFC89848AE}" srcId="{A4BABA41-D51E-4E83-A156-45DDA1215A26}" destId="{78805A88-4EBA-4D77-934E-B98241C23145}" srcOrd="1" destOrd="0" parTransId="{7D410EB0-1982-4A50-9C4D-864609E4FCA0}" sibTransId="{959208E5-AD1B-4511-8729-5CF7A5812F77}"/>
    <dgm:cxn modelId="{3C88AEA4-8268-4781-94B0-B447F7F511AF}" type="presOf" srcId="{F25DA34D-C405-417E-8AE5-196EA58ECD0A}" destId="{40DE03BF-3124-4CA3-9D8C-E41BCCF5DDDD}" srcOrd="0" destOrd="0" presId="urn:microsoft.com/office/officeart/2005/8/layout/process5"/>
    <dgm:cxn modelId="{D138D4D4-073B-47EE-968B-88B3AD0A51F7}" type="presOf" srcId="{BBC9EB1D-5701-491C-9D6D-491A39982B4B}" destId="{74BEF885-7D31-464A-A028-BA579204B71A}" srcOrd="0" destOrd="0" presId="urn:microsoft.com/office/officeart/2005/8/layout/process5"/>
    <dgm:cxn modelId="{3C707D90-F552-47D8-B07E-5F542DC7B3DC}" type="presOf" srcId="{15BFA92F-808E-4C80-AAEC-23E6C761E3E1}" destId="{E13DB2DB-21D2-4DE7-8826-0D84DF3FCEA8}" srcOrd="1" destOrd="0" presId="urn:microsoft.com/office/officeart/2005/8/layout/process5"/>
    <dgm:cxn modelId="{23299807-5B3E-4123-8E51-AB1A93AA4C2B}" type="presOf" srcId="{15BFA92F-808E-4C80-AAEC-23E6C761E3E1}" destId="{3B563FA9-B471-49E8-A67E-3A6D8537B07A}" srcOrd="0" destOrd="0" presId="urn:microsoft.com/office/officeart/2005/8/layout/process5"/>
    <dgm:cxn modelId="{7A071B0F-DE82-4770-BAA2-6DBFDF1282F3}" type="presOf" srcId="{8B3CCE80-F7FD-4481-9E33-0700DB077FB6}" destId="{12DA159F-A728-4D06-93F5-1527CC8A87AB}" srcOrd="0" destOrd="0" presId="urn:microsoft.com/office/officeart/2005/8/layout/process5"/>
    <dgm:cxn modelId="{28332F5D-5026-4FE7-8EE6-E1A36074A9C0}" type="presOf" srcId="{E674A241-57D8-422E-B418-E2E91E33B08E}" destId="{86AEED7D-BD74-47BC-BD21-87F43614430F}" srcOrd="0" destOrd="0" presId="urn:microsoft.com/office/officeart/2005/8/layout/process5"/>
    <dgm:cxn modelId="{5FA37A9E-EEA3-42AF-95A0-B7BD2E6F073D}" type="presOf" srcId="{7718ADD6-B42A-41D0-9AA2-369C4BFC7B50}" destId="{A2F69FCF-665E-4670-9C1C-94CCC95E7BD0}" srcOrd="1"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EB05B84C-5216-44D1-98BC-1704535301BF}" type="presOf" srcId="{8B3CCE80-F7FD-4481-9E33-0700DB077FB6}" destId="{B143B260-3C82-4580-8315-A58659ECD7F6}" srcOrd="1" destOrd="0" presId="urn:microsoft.com/office/officeart/2005/8/layout/process5"/>
    <dgm:cxn modelId="{3F4E9C69-371A-485B-A99D-07F87EB8956D}" type="presOf" srcId="{A32641FE-43D1-4CCC-BABB-4AB6E26EC554}" destId="{A2FB421E-EC05-4A1B-99E6-DB13317DE0F6}"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BE524678-9864-49FD-96BC-4D0741D4A19F}" type="presOf" srcId="{959208E5-AD1B-4511-8729-5CF7A5812F77}" destId="{6DC2C6E5-F214-468F-950A-D67AB9533483}" srcOrd="1" destOrd="0" presId="urn:microsoft.com/office/officeart/2005/8/layout/process5"/>
    <dgm:cxn modelId="{59EC71BD-0D90-4781-B2C0-BCED31ACF27C}" type="presOf" srcId="{2A9FF97E-290F-4445-BE33-D76557ACF3A7}" destId="{419B622B-D73F-40BC-8ECC-BEAFC1C731F2}" srcOrd="0" destOrd="0" presId="urn:microsoft.com/office/officeart/2005/8/layout/process5"/>
    <dgm:cxn modelId="{AD3B995D-AF15-4DDA-9EFC-18FD7D760191}" type="presOf" srcId="{B55C1D60-54F6-4DAA-BCDD-79E513FFCDA6}" destId="{4C72681B-8044-414C-BEBB-DB9B946ABFE6}"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86D5DD26-6625-4C4A-A7F4-6230A57CE795}" srcId="{A4BABA41-D51E-4E83-A156-45DDA1215A26}" destId="{A99C3807-7117-4043-8034-D87CD9263E6E}" srcOrd="2" destOrd="0" parTransId="{5FA432C0-E9F8-42AD-9275-78FC22CA485F}" sibTransId="{8B3CCE80-F7FD-4481-9E33-0700DB077FB6}"/>
    <dgm:cxn modelId="{CFCE6A40-8664-49DC-833D-C935FAEBCE20}" srcId="{A4BABA41-D51E-4E83-A156-45DDA1215A26}" destId="{BBC9EB1D-5701-491C-9D6D-491A39982B4B}" srcOrd="5" destOrd="0" parTransId="{CDD1AFA3-BF93-41EC-AD9D-82B40F97D9C0}" sibTransId="{2A9FF97E-290F-4445-BE33-D76557ACF3A7}"/>
    <dgm:cxn modelId="{450B818B-0337-4A13-A72B-ADB285892014}" type="presOf" srcId="{A4BABA41-D51E-4E83-A156-45DDA1215A26}" destId="{95D9FDA8-B649-4773-8CCB-CA88DFA19567}" srcOrd="0" destOrd="0" presId="urn:microsoft.com/office/officeart/2005/8/layout/process5"/>
    <dgm:cxn modelId="{FB32CD0D-4FA8-47B3-AD6C-BADC80EE6006}" type="presParOf" srcId="{95D9FDA8-B649-4773-8CCB-CA88DFA19567}" destId="{86AEED7D-BD74-47BC-BD21-87F43614430F}" srcOrd="0" destOrd="0" presId="urn:microsoft.com/office/officeart/2005/8/layout/process5"/>
    <dgm:cxn modelId="{5C8C095F-AC2A-4768-BA55-AAB7D5B886B0}" type="presParOf" srcId="{95D9FDA8-B649-4773-8CCB-CA88DFA19567}" destId="{E196D4AC-FE99-40FB-8303-1DD8ECD20E03}" srcOrd="1" destOrd="0" presId="urn:microsoft.com/office/officeart/2005/8/layout/process5"/>
    <dgm:cxn modelId="{DDCD1FB6-6C57-40A1-B92A-4EFD2EE73C66}" type="presParOf" srcId="{E196D4AC-FE99-40FB-8303-1DD8ECD20E03}" destId="{A2F69FCF-665E-4670-9C1C-94CCC95E7BD0}" srcOrd="0" destOrd="0" presId="urn:microsoft.com/office/officeart/2005/8/layout/process5"/>
    <dgm:cxn modelId="{9575E8E1-C770-45BB-B784-8D11B39C22E9}" type="presParOf" srcId="{95D9FDA8-B649-4773-8CCB-CA88DFA19567}" destId="{8C8C5E6E-6F80-43BC-A8CC-9A3F37350848}" srcOrd="2" destOrd="0" presId="urn:microsoft.com/office/officeart/2005/8/layout/process5"/>
    <dgm:cxn modelId="{503B9FB9-710F-488E-9181-E11ABBE9F838}" type="presParOf" srcId="{95D9FDA8-B649-4773-8CCB-CA88DFA19567}" destId="{98057B3A-DAC4-4E08-8E47-E12A63E5D0CE}" srcOrd="3" destOrd="0" presId="urn:microsoft.com/office/officeart/2005/8/layout/process5"/>
    <dgm:cxn modelId="{C529C574-6DFB-481E-93AB-0BA948C7DEB4}" type="presParOf" srcId="{98057B3A-DAC4-4E08-8E47-E12A63E5D0CE}" destId="{6DC2C6E5-F214-468F-950A-D67AB9533483}" srcOrd="0" destOrd="0" presId="urn:microsoft.com/office/officeart/2005/8/layout/process5"/>
    <dgm:cxn modelId="{DAA8F806-AF3A-42BC-9530-BB5E5039E333}" type="presParOf" srcId="{95D9FDA8-B649-4773-8CCB-CA88DFA19567}" destId="{1CA9D8C3-DAED-44ED-91E7-7471AE0986AC}" srcOrd="4" destOrd="0" presId="urn:microsoft.com/office/officeart/2005/8/layout/process5"/>
    <dgm:cxn modelId="{B5A59C6A-1769-4D7B-8ADD-E8B9B53390A8}" type="presParOf" srcId="{95D9FDA8-B649-4773-8CCB-CA88DFA19567}" destId="{12DA159F-A728-4D06-93F5-1527CC8A87AB}" srcOrd="5" destOrd="0" presId="urn:microsoft.com/office/officeart/2005/8/layout/process5"/>
    <dgm:cxn modelId="{E093E010-F13F-4D2A-85AB-27A57F829245}" type="presParOf" srcId="{12DA159F-A728-4D06-93F5-1527CC8A87AB}" destId="{B143B260-3C82-4580-8315-A58659ECD7F6}" srcOrd="0" destOrd="0" presId="urn:microsoft.com/office/officeart/2005/8/layout/process5"/>
    <dgm:cxn modelId="{C6A1F576-E90F-416D-9902-C46413E241C2}" type="presParOf" srcId="{95D9FDA8-B649-4773-8CCB-CA88DFA19567}" destId="{49670AC0-9395-4C47-B305-EA1DFF7D2D96}" srcOrd="6" destOrd="0" presId="urn:microsoft.com/office/officeart/2005/8/layout/process5"/>
    <dgm:cxn modelId="{F7DCCE86-90BF-4228-B3DF-669B87FB4477}" type="presParOf" srcId="{95D9FDA8-B649-4773-8CCB-CA88DFA19567}" destId="{4C72681B-8044-414C-BEBB-DB9B946ABFE6}" srcOrd="7" destOrd="0" presId="urn:microsoft.com/office/officeart/2005/8/layout/process5"/>
    <dgm:cxn modelId="{1F6211A2-5B0E-436C-AE14-D4CAAA1F7DE1}" type="presParOf" srcId="{4C72681B-8044-414C-BEBB-DB9B946ABFE6}" destId="{0816DD8E-9605-4923-87A1-5DB464469A05}" srcOrd="0" destOrd="0" presId="urn:microsoft.com/office/officeart/2005/8/layout/process5"/>
    <dgm:cxn modelId="{229FCC91-750E-4D86-BCCB-8B823F73B807}" type="presParOf" srcId="{95D9FDA8-B649-4773-8CCB-CA88DFA19567}" destId="{B2400D04-A559-4366-A724-CE752416C73E}" srcOrd="8" destOrd="0" presId="urn:microsoft.com/office/officeart/2005/8/layout/process5"/>
    <dgm:cxn modelId="{B0E03459-806C-4460-9AAB-3D291BDC6341}" type="presParOf" srcId="{95D9FDA8-B649-4773-8CCB-CA88DFA19567}" destId="{3B563FA9-B471-49E8-A67E-3A6D8537B07A}" srcOrd="9" destOrd="0" presId="urn:microsoft.com/office/officeart/2005/8/layout/process5"/>
    <dgm:cxn modelId="{CBC61298-B169-459C-B89D-2BE28C6177F8}" type="presParOf" srcId="{3B563FA9-B471-49E8-A67E-3A6D8537B07A}" destId="{E13DB2DB-21D2-4DE7-8826-0D84DF3FCEA8}" srcOrd="0" destOrd="0" presId="urn:microsoft.com/office/officeart/2005/8/layout/process5"/>
    <dgm:cxn modelId="{D7E59BA5-11EB-4886-A61F-5E7BD2481F89}" type="presParOf" srcId="{95D9FDA8-B649-4773-8CCB-CA88DFA19567}" destId="{74BEF885-7D31-464A-A028-BA579204B71A}" srcOrd="10" destOrd="0" presId="urn:microsoft.com/office/officeart/2005/8/layout/process5"/>
    <dgm:cxn modelId="{5DBB93CE-3938-4187-850B-18EDC49F2B6C}" type="presParOf" srcId="{95D9FDA8-B649-4773-8CCB-CA88DFA19567}" destId="{419B622B-D73F-40BC-8ECC-BEAFC1C731F2}" srcOrd="11" destOrd="0" presId="urn:microsoft.com/office/officeart/2005/8/layout/process5"/>
    <dgm:cxn modelId="{FE1F5760-F86D-467B-8837-0883A9014806}" type="presParOf" srcId="{419B622B-D73F-40BC-8ECC-BEAFC1C731F2}" destId="{D30BF44F-CC15-4A97-B492-11C338E9EE53}" srcOrd="0" destOrd="0" presId="urn:microsoft.com/office/officeart/2005/8/layout/process5"/>
    <dgm:cxn modelId="{C46F5049-9CCC-44D5-A3FA-5D7BED18D41C}" type="presParOf" srcId="{95D9FDA8-B649-4773-8CCB-CA88DFA19567}" destId="{40DE03BF-3124-4CA3-9D8C-E41BCCF5DDDD}" srcOrd="12" destOrd="0" presId="urn:microsoft.com/office/officeart/2005/8/layout/process5"/>
    <dgm:cxn modelId="{511422BB-087E-4AE6-BD74-2A49ABF59FE9}" type="presParOf" srcId="{95D9FDA8-B649-4773-8CCB-CA88DFA19567}" destId="{72D6FB93-D3FE-42AF-9183-7FED4A74F192}" srcOrd="13" destOrd="0" presId="urn:microsoft.com/office/officeart/2005/8/layout/process5"/>
    <dgm:cxn modelId="{0EA10DBE-D0AE-421E-A1E0-67AB0F9D202B}" type="presParOf" srcId="{72D6FB93-D3FE-42AF-9183-7FED4A74F192}" destId="{6832BDF3-30F9-4251-8CD4-CCA99CF2C657}" srcOrd="0" destOrd="0" presId="urn:microsoft.com/office/officeart/2005/8/layout/process5"/>
    <dgm:cxn modelId="{2E2AD7C2-7120-4EA3-8699-F20E93B4CE48}"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F57F02"/>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65CDDC2A-CD81-4A50-9409-85041753B51B}" type="presOf" srcId="{BBC9EB1D-5701-491C-9D6D-491A39982B4B}" destId="{74BEF885-7D31-464A-A028-BA579204B71A}" srcOrd="0" destOrd="0" presId="urn:microsoft.com/office/officeart/2005/8/layout/process5"/>
    <dgm:cxn modelId="{C5137020-0C22-439B-A3BA-4FD5784632BC}" type="presOf" srcId="{F25DA34D-C405-417E-8AE5-196EA58ECD0A}" destId="{40DE03BF-3124-4CA3-9D8C-E41BCCF5DDDD}" srcOrd="0" destOrd="0" presId="urn:microsoft.com/office/officeart/2005/8/layout/process5"/>
    <dgm:cxn modelId="{0AD14B2E-522D-45BC-B4B9-48875B222331}" type="presOf" srcId="{B557A270-9EF5-42E3-84DC-C6CD5FB19082}" destId="{72D6FB93-D3FE-42AF-9183-7FED4A74F192}" srcOrd="0" destOrd="0" presId="urn:microsoft.com/office/officeart/2005/8/layout/process5"/>
    <dgm:cxn modelId="{CB0F88E6-798E-4CB9-81F5-039091A7A42A}" type="presOf" srcId="{B55C1D60-54F6-4DAA-BCDD-79E513FFCDA6}" destId="{0816DD8E-9605-4923-87A1-5DB464469A05}" srcOrd="1"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375B8E18-B225-4C0E-A3E1-B58A3AB6001A}" type="presOf" srcId="{7718ADD6-B42A-41D0-9AA2-369C4BFC7B50}" destId="{A2F69FCF-665E-4670-9C1C-94CCC95E7BD0}" srcOrd="1" destOrd="0" presId="urn:microsoft.com/office/officeart/2005/8/layout/process5"/>
    <dgm:cxn modelId="{F94A8502-40FA-4792-9A3A-5F2E526302ED}" type="presOf" srcId="{A99C3807-7117-4043-8034-D87CD9263E6E}" destId="{1CA9D8C3-DAED-44ED-91E7-7471AE0986AC}" srcOrd="0" destOrd="0" presId="urn:microsoft.com/office/officeart/2005/8/layout/process5"/>
    <dgm:cxn modelId="{6E48F3DE-086D-4440-A2BF-15849677EA03}" type="presOf" srcId="{15BFA92F-808E-4C80-AAEC-23E6C761E3E1}" destId="{E13DB2DB-21D2-4DE7-8826-0D84DF3FCEA8}" srcOrd="1" destOrd="0" presId="urn:microsoft.com/office/officeart/2005/8/layout/process5"/>
    <dgm:cxn modelId="{B10F1C8F-D605-407A-B162-EE8C29FD92F1}" type="presOf" srcId="{15BFA92F-808E-4C80-AAEC-23E6C761E3E1}" destId="{3B563FA9-B471-49E8-A67E-3A6D8537B07A}" srcOrd="0" destOrd="0" presId="urn:microsoft.com/office/officeart/2005/8/layout/process5"/>
    <dgm:cxn modelId="{1989D049-F8D7-46F3-8B02-015342B9577E}" type="presOf" srcId="{8B3CCE80-F7FD-4481-9E33-0700DB077FB6}" destId="{B143B260-3C82-4580-8315-A58659ECD7F6}" srcOrd="1" destOrd="0" presId="urn:microsoft.com/office/officeart/2005/8/layout/process5"/>
    <dgm:cxn modelId="{5ED09ED4-64B0-45FD-BAA5-D8BB08A8EEC4}" type="presOf" srcId="{A4BABA41-D51E-4E83-A156-45DDA1215A26}" destId="{95D9FDA8-B649-4773-8CCB-CA88DFA19567}" srcOrd="0" destOrd="0" presId="urn:microsoft.com/office/officeart/2005/8/layout/process5"/>
    <dgm:cxn modelId="{161EE6C2-7A44-46F7-876A-9971DBC4602C}" type="presOf" srcId="{B55C1D60-54F6-4DAA-BCDD-79E513FFCDA6}" destId="{4C72681B-8044-414C-BEBB-DB9B946ABFE6}"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5E1ACA0A-9D77-46B6-95ED-C8DDD5F45C2A}" type="presOf" srcId="{E674A241-57D8-422E-B418-E2E91E33B08E}" destId="{86AEED7D-BD74-47BC-BD21-87F43614430F}" srcOrd="0" destOrd="0" presId="urn:microsoft.com/office/officeart/2005/8/layout/process5"/>
    <dgm:cxn modelId="{5EB6F6D3-0315-4ED8-84AD-4DF1D68B2962}" type="presOf" srcId="{78805A88-4EBA-4D77-934E-B98241C23145}" destId="{8C8C5E6E-6F80-43BC-A8CC-9A3F37350848}" srcOrd="0"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8CEA8E9F-FF88-47A6-A7E9-7A48D574D32F}" type="presOf" srcId="{959208E5-AD1B-4511-8729-5CF7A5812F77}" destId="{6DC2C6E5-F214-468F-950A-D67AB9533483}" srcOrd="1" destOrd="0" presId="urn:microsoft.com/office/officeart/2005/8/layout/process5"/>
    <dgm:cxn modelId="{5BB474A6-1E68-4303-B101-0C88B1C76A17}" type="presOf" srcId="{7718ADD6-B42A-41D0-9AA2-369C4BFC7B50}" destId="{E196D4AC-FE99-40FB-8303-1DD8ECD20E03}" srcOrd="0" destOrd="0" presId="urn:microsoft.com/office/officeart/2005/8/layout/process5"/>
    <dgm:cxn modelId="{C4637FEF-BFC0-4BF8-8080-35E9FB9F7778}" type="presOf" srcId="{2A9FF97E-290F-4445-BE33-D76557ACF3A7}" destId="{419B622B-D73F-40BC-8ECC-BEAFC1C731F2}" srcOrd="0" destOrd="0" presId="urn:microsoft.com/office/officeart/2005/8/layout/process5"/>
    <dgm:cxn modelId="{99105CE5-B535-42D3-B7FD-0D610FD0E495}" type="presOf" srcId="{FAC9536E-8372-404D-8EB5-DD4D70A807DC}" destId="{B2400D04-A559-4366-A724-CE752416C73E}"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D5B097C5-30D3-4A88-AD66-396F55A527C5}" type="presOf" srcId="{D236E08F-5003-4E74-B9F3-B4A957FBBEF6}" destId="{49670AC0-9395-4C47-B305-EA1DFF7D2D96}" srcOrd="0" destOrd="0" presId="urn:microsoft.com/office/officeart/2005/8/layout/process5"/>
    <dgm:cxn modelId="{A03273E6-4ACA-46C5-A575-92A806A6B912}" type="presOf" srcId="{A32641FE-43D1-4CCC-BABB-4AB6E26EC554}" destId="{A2FB421E-EC05-4A1B-99E6-DB13317DE0F6}" srcOrd="0" destOrd="0" presId="urn:microsoft.com/office/officeart/2005/8/layout/process5"/>
    <dgm:cxn modelId="{4702C3B6-EA94-48CC-868C-79336CA493B9}" type="presOf" srcId="{B557A270-9EF5-42E3-84DC-C6CD5FB19082}" destId="{6832BDF3-30F9-4251-8CD4-CCA99CF2C657}" srcOrd="1"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FB9E0475-8849-4CBE-9DAA-E3968C9940F6}" srcId="{A4BABA41-D51E-4E83-A156-45DDA1215A26}" destId="{E674A241-57D8-422E-B418-E2E91E33B08E}" srcOrd="0" destOrd="0" parTransId="{22C4403D-7AAF-48E9-925E-ABFF3605B070}" sibTransId="{7718ADD6-B42A-41D0-9AA2-369C4BFC7B50}"/>
    <dgm:cxn modelId="{78069DF3-188A-4FBF-9094-C9A14BF4455D}" type="presOf" srcId="{8B3CCE80-F7FD-4481-9E33-0700DB077FB6}" destId="{12DA159F-A728-4D06-93F5-1527CC8A87AB}"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FBC77951-F8E4-49D1-940E-FE4E7679DE40}" type="presOf" srcId="{2A9FF97E-290F-4445-BE33-D76557ACF3A7}" destId="{D30BF44F-CC15-4A97-B492-11C338E9EE53}" srcOrd="1"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0CFBC12F-38C2-4C6E-ABA8-46D211937FB4}" type="presOf" srcId="{959208E5-AD1B-4511-8729-5CF7A5812F77}" destId="{98057B3A-DAC4-4E08-8E47-E12A63E5D0CE}" srcOrd="0" destOrd="0" presId="urn:microsoft.com/office/officeart/2005/8/layout/process5"/>
    <dgm:cxn modelId="{DF511DD4-3368-4AA1-8C49-18AA2D2C3CC5}" type="presParOf" srcId="{95D9FDA8-B649-4773-8CCB-CA88DFA19567}" destId="{86AEED7D-BD74-47BC-BD21-87F43614430F}" srcOrd="0" destOrd="0" presId="urn:microsoft.com/office/officeart/2005/8/layout/process5"/>
    <dgm:cxn modelId="{0CDC261B-6ABB-415B-85CC-3755C0E74F19}" type="presParOf" srcId="{95D9FDA8-B649-4773-8CCB-CA88DFA19567}" destId="{E196D4AC-FE99-40FB-8303-1DD8ECD20E03}" srcOrd="1" destOrd="0" presId="urn:microsoft.com/office/officeart/2005/8/layout/process5"/>
    <dgm:cxn modelId="{226A10FA-C016-49FA-8D65-8F482ECDF9A6}" type="presParOf" srcId="{E196D4AC-FE99-40FB-8303-1DD8ECD20E03}" destId="{A2F69FCF-665E-4670-9C1C-94CCC95E7BD0}" srcOrd="0" destOrd="0" presId="urn:microsoft.com/office/officeart/2005/8/layout/process5"/>
    <dgm:cxn modelId="{0F3A2EE0-A163-48EA-B8CC-FC6A21B9A153}" type="presParOf" srcId="{95D9FDA8-B649-4773-8CCB-CA88DFA19567}" destId="{8C8C5E6E-6F80-43BC-A8CC-9A3F37350848}" srcOrd="2" destOrd="0" presId="urn:microsoft.com/office/officeart/2005/8/layout/process5"/>
    <dgm:cxn modelId="{5C88BB53-BF76-4479-AE89-A3342905D49E}" type="presParOf" srcId="{95D9FDA8-B649-4773-8CCB-CA88DFA19567}" destId="{98057B3A-DAC4-4E08-8E47-E12A63E5D0CE}" srcOrd="3" destOrd="0" presId="urn:microsoft.com/office/officeart/2005/8/layout/process5"/>
    <dgm:cxn modelId="{D0A98FF3-38C7-4ECE-863F-BDA762BE4CA6}" type="presParOf" srcId="{98057B3A-DAC4-4E08-8E47-E12A63E5D0CE}" destId="{6DC2C6E5-F214-468F-950A-D67AB9533483}" srcOrd="0" destOrd="0" presId="urn:microsoft.com/office/officeart/2005/8/layout/process5"/>
    <dgm:cxn modelId="{8E12A235-C699-4344-85DB-197C396DEE56}" type="presParOf" srcId="{95D9FDA8-B649-4773-8CCB-CA88DFA19567}" destId="{1CA9D8C3-DAED-44ED-91E7-7471AE0986AC}" srcOrd="4" destOrd="0" presId="urn:microsoft.com/office/officeart/2005/8/layout/process5"/>
    <dgm:cxn modelId="{50D450F6-E1AF-469A-8BFD-8394E2184DC5}" type="presParOf" srcId="{95D9FDA8-B649-4773-8CCB-CA88DFA19567}" destId="{12DA159F-A728-4D06-93F5-1527CC8A87AB}" srcOrd="5" destOrd="0" presId="urn:microsoft.com/office/officeart/2005/8/layout/process5"/>
    <dgm:cxn modelId="{6E253A05-E235-48DD-BC01-3419CCA03283}" type="presParOf" srcId="{12DA159F-A728-4D06-93F5-1527CC8A87AB}" destId="{B143B260-3C82-4580-8315-A58659ECD7F6}" srcOrd="0" destOrd="0" presId="urn:microsoft.com/office/officeart/2005/8/layout/process5"/>
    <dgm:cxn modelId="{809A5C1C-B6D6-4BF8-A015-A327E546521A}" type="presParOf" srcId="{95D9FDA8-B649-4773-8CCB-CA88DFA19567}" destId="{49670AC0-9395-4C47-B305-EA1DFF7D2D96}" srcOrd="6" destOrd="0" presId="urn:microsoft.com/office/officeart/2005/8/layout/process5"/>
    <dgm:cxn modelId="{5E646127-A0E7-46B7-B84D-58BC5649E65C}" type="presParOf" srcId="{95D9FDA8-B649-4773-8CCB-CA88DFA19567}" destId="{4C72681B-8044-414C-BEBB-DB9B946ABFE6}" srcOrd="7" destOrd="0" presId="urn:microsoft.com/office/officeart/2005/8/layout/process5"/>
    <dgm:cxn modelId="{26D1B233-4A57-489E-9D15-647B5990DD3B}" type="presParOf" srcId="{4C72681B-8044-414C-BEBB-DB9B946ABFE6}" destId="{0816DD8E-9605-4923-87A1-5DB464469A05}" srcOrd="0" destOrd="0" presId="urn:microsoft.com/office/officeart/2005/8/layout/process5"/>
    <dgm:cxn modelId="{3FA6865F-F72B-4610-9B40-62B472E54A8D}" type="presParOf" srcId="{95D9FDA8-B649-4773-8CCB-CA88DFA19567}" destId="{B2400D04-A559-4366-A724-CE752416C73E}" srcOrd="8" destOrd="0" presId="urn:microsoft.com/office/officeart/2005/8/layout/process5"/>
    <dgm:cxn modelId="{F8603B08-DB8F-4660-AF5E-E7317FE3FB71}" type="presParOf" srcId="{95D9FDA8-B649-4773-8CCB-CA88DFA19567}" destId="{3B563FA9-B471-49E8-A67E-3A6D8537B07A}" srcOrd="9" destOrd="0" presId="urn:microsoft.com/office/officeart/2005/8/layout/process5"/>
    <dgm:cxn modelId="{906A2BBF-7B5B-4A74-BA5A-DAE3D7C438EC}" type="presParOf" srcId="{3B563FA9-B471-49E8-A67E-3A6D8537B07A}" destId="{E13DB2DB-21D2-4DE7-8826-0D84DF3FCEA8}" srcOrd="0" destOrd="0" presId="urn:microsoft.com/office/officeart/2005/8/layout/process5"/>
    <dgm:cxn modelId="{F37BC67E-1D63-4EB7-84EA-CDFE88C5F1F9}" type="presParOf" srcId="{95D9FDA8-B649-4773-8CCB-CA88DFA19567}" destId="{74BEF885-7D31-464A-A028-BA579204B71A}" srcOrd="10" destOrd="0" presId="urn:microsoft.com/office/officeart/2005/8/layout/process5"/>
    <dgm:cxn modelId="{C8C2E1C3-9CF0-4760-A249-3F60E89AE360}" type="presParOf" srcId="{95D9FDA8-B649-4773-8CCB-CA88DFA19567}" destId="{419B622B-D73F-40BC-8ECC-BEAFC1C731F2}" srcOrd="11" destOrd="0" presId="urn:microsoft.com/office/officeart/2005/8/layout/process5"/>
    <dgm:cxn modelId="{D960DD70-4299-422D-9D51-A5D6EB3DDABB}" type="presParOf" srcId="{419B622B-D73F-40BC-8ECC-BEAFC1C731F2}" destId="{D30BF44F-CC15-4A97-B492-11C338E9EE53}" srcOrd="0" destOrd="0" presId="urn:microsoft.com/office/officeart/2005/8/layout/process5"/>
    <dgm:cxn modelId="{18A3618D-0121-44CA-B3CA-CA19098B2D80}" type="presParOf" srcId="{95D9FDA8-B649-4773-8CCB-CA88DFA19567}" destId="{40DE03BF-3124-4CA3-9D8C-E41BCCF5DDDD}" srcOrd="12" destOrd="0" presId="urn:microsoft.com/office/officeart/2005/8/layout/process5"/>
    <dgm:cxn modelId="{A6A7970F-AC6D-4AEC-B74E-0C8FDF7E901B}" type="presParOf" srcId="{95D9FDA8-B649-4773-8CCB-CA88DFA19567}" destId="{72D6FB93-D3FE-42AF-9183-7FED4A74F192}" srcOrd="13" destOrd="0" presId="urn:microsoft.com/office/officeart/2005/8/layout/process5"/>
    <dgm:cxn modelId="{584D112C-CD1E-40C1-B90C-DB34BB026FD9}" type="presParOf" srcId="{72D6FB93-D3FE-42AF-9183-7FED4A74F192}" destId="{6832BDF3-30F9-4251-8CD4-CCA99CF2C657}" srcOrd="0" destOrd="0" presId="urn:microsoft.com/office/officeart/2005/8/layout/process5"/>
    <dgm:cxn modelId="{2D4CD565-2B7D-4A01-93C0-9342880EA300}"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F57F02"/>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8E90FB88-EE04-4DAE-AF18-825439871593}" type="presOf" srcId="{B55C1D60-54F6-4DAA-BCDD-79E513FFCDA6}" destId="{4C72681B-8044-414C-BEBB-DB9B946ABFE6}"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048EED5D-1306-4002-8F82-1BE7AB965362}" type="presOf" srcId="{15BFA92F-808E-4C80-AAEC-23E6C761E3E1}" destId="{3B563FA9-B471-49E8-A67E-3A6D8537B07A}" srcOrd="0" destOrd="0" presId="urn:microsoft.com/office/officeart/2005/8/layout/process5"/>
    <dgm:cxn modelId="{D59F9A09-39F5-4DC9-800E-29DEBAFE166F}" type="presOf" srcId="{B557A270-9EF5-42E3-84DC-C6CD5FB19082}" destId="{72D6FB93-D3FE-42AF-9183-7FED4A74F192}" srcOrd="0" destOrd="0" presId="urn:microsoft.com/office/officeart/2005/8/layout/process5"/>
    <dgm:cxn modelId="{DF645C48-0A59-42D0-82C6-1A50CECB8CE8}" type="presOf" srcId="{A99C3807-7117-4043-8034-D87CD9263E6E}" destId="{1CA9D8C3-DAED-44ED-91E7-7471AE0986AC}" srcOrd="0" destOrd="0" presId="urn:microsoft.com/office/officeart/2005/8/layout/process5"/>
    <dgm:cxn modelId="{B48E140C-4250-4EF6-85A7-0014E0498225}" type="presOf" srcId="{2A9FF97E-290F-4445-BE33-D76557ACF3A7}" destId="{419B622B-D73F-40BC-8ECC-BEAFC1C731F2}"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1FBCD54C-6DE4-412B-A872-17106A8A2DBB}" type="presOf" srcId="{B55C1D60-54F6-4DAA-BCDD-79E513FFCDA6}" destId="{0816DD8E-9605-4923-87A1-5DB464469A05}" srcOrd="1" destOrd="0" presId="urn:microsoft.com/office/officeart/2005/8/layout/process5"/>
    <dgm:cxn modelId="{0C312477-6DFB-4157-8D8E-9FC343C64460}" type="presOf" srcId="{FAC9536E-8372-404D-8EB5-DD4D70A807DC}" destId="{B2400D04-A559-4366-A724-CE752416C73E}" srcOrd="0" destOrd="0" presId="urn:microsoft.com/office/officeart/2005/8/layout/process5"/>
    <dgm:cxn modelId="{473F8ADF-A84F-4483-86A4-0088DC4C0ADF}" type="presOf" srcId="{A32641FE-43D1-4CCC-BABB-4AB6E26EC554}" destId="{A2FB421E-EC05-4A1B-99E6-DB13317DE0F6}" srcOrd="0" destOrd="0" presId="urn:microsoft.com/office/officeart/2005/8/layout/process5"/>
    <dgm:cxn modelId="{6358E787-A7F2-48B2-876D-850D280C6110}" type="presOf" srcId="{7718ADD6-B42A-41D0-9AA2-369C4BFC7B50}" destId="{A2F69FCF-665E-4670-9C1C-94CCC95E7BD0}" srcOrd="1" destOrd="0" presId="urn:microsoft.com/office/officeart/2005/8/layout/process5"/>
    <dgm:cxn modelId="{11DF22B3-4282-42B3-9070-A9F03899091A}" type="presOf" srcId="{8B3CCE80-F7FD-4481-9E33-0700DB077FB6}" destId="{B143B260-3C82-4580-8315-A58659ECD7F6}" srcOrd="1" destOrd="0" presId="urn:microsoft.com/office/officeart/2005/8/layout/process5"/>
    <dgm:cxn modelId="{703A8F87-3C1E-4E1C-A03B-ECCFC89848AE}" srcId="{A4BABA41-D51E-4E83-A156-45DDA1215A26}" destId="{78805A88-4EBA-4D77-934E-B98241C23145}" srcOrd="1" destOrd="0" parTransId="{7D410EB0-1982-4A50-9C4D-864609E4FCA0}" sibTransId="{959208E5-AD1B-4511-8729-5CF7A5812F77}"/>
    <dgm:cxn modelId="{2B411FC7-9A34-49B0-9168-0D7250BF6E9E}" type="presOf" srcId="{E674A241-57D8-422E-B418-E2E91E33B08E}" destId="{86AEED7D-BD74-47BC-BD21-87F43614430F}" srcOrd="0" destOrd="0" presId="urn:microsoft.com/office/officeart/2005/8/layout/process5"/>
    <dgm:cxn modelId="{AD18F461-08F9-4F2F-AB26-749A0AE0B6B4}" type="presOf" srcId="{15BFA92F-808E-4C80-AAEC-23E6C761E3E1}" destId="{E13DB2DB-21D2-4DE7-8826-0D84DF3FCEA8}" srcOrd="1" destOrd="0" presId="urn:microsoft.com/office/officeart/2005/8/layout/process5"/>
    <dgm:cxn modelId="{D1E52CB0-6E21-45F7-947A-BA27AFF6184C}" type="presOf" srcId="{F25DA34D-C405-417E-8AE5-196EA58ECD0A}" destId="{40DE03BF-3124-4CA3-9D8C-E41BCCF5DDDD}" srcOrd="0" destOrd="0" presId="urn:microsoft.com/office/officeart/2005/8/layout/process5"/>
    <dgm:cxn modelId="{94728941-9557-4290-BCE2-BD989FE09EB2}" type="presOf" srcId="{78805A88-4EBA-4D77-934E-B98241C23145}" destId="{8C8C5E6E-6F80-43BC-A8CC-9A3F37350848}"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13F12D80-7B24-4C1C-B9E8-B3D0FA1CBAC1}" srcId="{A4BABA41-D51E-4E83-A156-45DDA1215A26}" destId="{A32641FE-43D1-4CCC-BABB-4AB6E26EC554}" srcOrd="7" destOrd="0" parTransId="{BDA805DA-103E-4506-8D6C-3F9711330BD5}" sibTransId="{02006DEC-243F-46E1-8F82-07DE07790E3E}"/>
    <dgm:cxn modelId="{5AF81858-08C2-4BBD-ABBA-BD0A08DB62D8}" type="presOf" srcId="{A4BABA41-D51E-4E83-A156-45DDA1215A26}" destId="{95D9FDA8-B649-4773-8CCB-CA88DFA19567}" srcOrd="0"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DCD8F2F3-2611-4127-AAD9-895B35304464}" type="presOf" srcId="{BBC9EB1D-5701-491C-9D6D-491A39982B4B}" destId="{74BEF885-7D31-464A-A028-BA579204B71A}" srcOrd="0" destOrd="0" presId="urn:microsoft.com/office/officeart/2005/8/layout/process5"/>
    <dgm:cxn modelId="{86D5DD26-6625-4C4A-A7F4-6230A57CE795}" srcId="{A4BABA41-D51E-4E83-A156-45DDA1215A26}" destId="{A99C3807-7117-4043-8034-D87CD9263E6E}" srcOrd="2" destOrd="0" parTransId="{5FA432C0-E9F8-42AD-9275-78FC22CA485F}" sibTransId="{8B3CCE80-F7FD-4481-9E33-0700DB077FB6}"/>
    <dgm:cxn modelId="{CFCE6A40-8664-49DC-833D-C935FAEBCE20}" srcId="{A4BABA41-D51E-4E83-A156-45DDA1215A26}" destId="{BBC9EB1D-5701-491C-9D6D-491A39982B4B}" srcOrd="5" destOrd="0" parTransId="{CDD1AFA3-BF93-41EC-AD9D-82B40F97D9C0}" sibTransId="{2A9FF97E-290F-4445-BE33-D76557ACF3A7}"/>
    <dgm:cxn modelId="{7DA2A166-D73C-4DCE-8121-E9D78D9D4460}" type="presOf" srcId="{D236E08F-5003-4E74-B9F3-B4A957FBBEF6}" destId="{49670AC0-9395-4C47-B305-EA1DFF7D2D96}" srcOrd="0" destOrd="0" presId="urn:microsoft.com/office/officeart/2005/8/layout/process5"/>
    <dgm:cxn modelId="{78465710-F546-4867-9C3A-2AFF983C25E7}" type="presOf" srcId="{959208E5-AD1B-4511-8729-5CF7A5812F77}" destId="{98057B3A-DAC4-4E08-8E47-E12A63E5D0CE}" srcOrd="0" destOrd="0" presId="urn:microsoft.com/office/officeart/2005/8/layout/process5"/>
    <dgm:cxn modelId="{0CFE3296-469C-4A8C-B491-962B142CE240}" type="presOf" srcId="{B557A270-9EF5-42E3-84DC-C6CD5FB19082}" destId="{6832BDF3-30F9-4251-8CD4-CCA99CF2C657}" srcOrd="1" destOrd="0" presId="urn:microsoft.com/office/officeart/2005/8/layout/process5"/>
    <dgm:cxn modelId="{B7323014-B662-4034-8ECD-CB91160A3A65}" type="presOf" srcId="{959208E5-AD1B-4511-8729-5CF7A5812F77}" destId="{6DC2C6E5-F214-468F-950A-D67AB9533483}" srcOrd="1" destOrd="0" presId="urn:microsoft.com/office/officeart/2005/8/layout/process5"/>
    <dgm:cxn modelId="{65B0D4BB-72CB-4A91-8695-A147BA4F455E}" type="presOf" srcId="{8B3CCE80-F7FD-4481-9E33-0700DB077FB6}" destId="{12DA159F-A728-4D06-93F5-1527CC8A87AB}" srcOrd="0" destOrd="0" presId="urn:microsoft.com/office/officeart/2005/8/layout/process5"/>
    <dgm:cxn modelId="{30CC7677-6FB1-4C9A-BA5B-712371B86DDC}" type="presOf" srcId="{2A9FF97E-290F-4445-BE33-D76557ACF3A7}" destId="{D30BF44F-CC15-4A97-B492-11C338E9EE53}" srcOrd="1" destOrd="0" presId="urn:microsoft.com/office/officeart/2005/8/layout/process5"/>
    <dgm:cxn modelId="{89FE973E-32EE-4C54-9B7F-28EBF9FFC2C8}" type="presOf" srcId="{7718ADD6-B42A-41D0-9AA2-369C4BFC7B50}" destId="{E196D4AC-FE99-40FB-8303-1DD8ECD20E03}" srcOrd="0" destOrd="0" presId="urn:microsoft.com/office/officeart/2005/8/layout/process5"/>
    <dgm:cxn modelId="{B1F55AB0-1360-4658-9E87-0181B0A8771C}" type="presParOf" srcId="{95D9FDA8-B649-4773-8CCB-CA88DFA19567}" destId="{86AEED7D-BD74-47BC-BD21-87F43614430F}" srcOrd="0" destOrd="0" presId="urn:microsoft.com/office/officeart/2005/8/layout/process5"/>
    <dgm:cxn modelId="{1171FF81-2A6E-4DC8-B6F9-FC7681065353}" type="presParOf" srcId="{95D9FDA8-B649-4773-8CCB-CA88DFA19567}" destId="{E196D4AC-FE99-40FB-8303-1DD8ECD20E03}" srcOrd="1" destOrd="0" presId="urn:microsoft.com/office/officeart/2005/8/layout/process5"/>
    <dgm:cxn modelId="{833BF275-A817-41A0-B421-9A6954922074}" type="presParOf" srcId="{E196D4AC-FE99-40FB-8303-1DD8ECD20E03}" destId="{A2F69FCF-665E-4670-9C1C-94CCC95E7BD0}" srcOrd="0" destOrd="0" presId="urn:microsoft.com/office/officeart/2005/8/layout/process5"/>
    <dgm:cxn modelId="{2C2340BD-E48D-4CF4-9C52-2B7A5E71E380}" type="presParOf" srcId="{95D9FDA8-B649-4773-8CCB-CA88DFA19567}" destId="{8C8C5E6E-6F80-43BC-A8CC-9A3F37350848}" srcOrd="2" destOrd="0" presId="urn:microsoft.com/office/officeart/2005/8/layout/process5"/>
    <dgm:cxn modelId="{4C05E813-2044-4610-8AE9-C570AD81F98E}" type="presParOf" srcId="{95D9FDA8-B649-4773-8CCB-CA88DFA19567}" destId="{98057B3A-DAC4-4E08-8E47-E12A63E5D0CE}" srcOrd="3" destOrd="0" presId="urn:microsoft.com/office/officeart/2005/8/layout/process5"/>
    <dgm:cxn modelId="{47690C86-CC2C-466A-A7A2-82BF7855730B}" type="presParOf" srcId="{98057B3A-DAC4-4E08-8E47-E12A63E5D0CE}" destId="{6DC2C6E5-F214-468F-950A-D67AB9533483}" srcOrd="0" destOrd="0" presId="urn:microsoft.com/office/officeart/2005/8/layout/process5"/>
    <dgm:cxn modelId="{DDF9EB92-5AF3-4B46-BD9F-A73C03DE3F97}" type="presParOf" srcId="{95D9FDA8-B649-4773-8CCB-CA88DFA19567}" destId="{1CA9D8C3-DAED-44ED-91E7-7471AE0986AC}" srcOrd="4" destOrd="0" presId="urn:microsoft.com/office/officeart/2005/8/layout/process5"/>
    <dgm:cxn modelId="{511B0259-EA07-4A2F-B443-618FF7D1EFC2}" type="presParOf" srcId="{95D9FDA8-B649-4773-8CCB-CA88DFA19567}" destId="{12DA159F-A728-4D06-93F5-1527CC8A87AB}" srcOrd="5" destOrd="0" presId="urn:microsoft.com/office/officeart/2005/8/layout/process5"/>
    <dgm:cxn modelId="{795C75D6-FCA9-4B05-B147-5DB64A6C974F}" type="presParOf" srcId="{12DA159F-A728-4D06-93F5-1527CC8A87AB}" destId="{B143B260-3C82-4580-8315-A58659ECD7F6}" srcOrd="0" destOrd="0" presId="urn:microsoft.com/office/officeart/2005/8/layout/process5"/>
    <dgm:cxn modelId="{BF212EF2-1EFC-484D-A63A-E816E4D62380}" type="presParOf" srcId="{95D9FDA8-B649-4773-8CCB-CA88DFA19567}" destId="{49670AC0-9395-4C47-B305-EA1DFF7D2D96}" srcOrd="6" destOrd="0" presId="urn:microsoft.com/office/officeart/2005/8/layout/process5"/>
    <dgm:cxn modelId="{9CDDEE80-44BF-43E2-8BE5-8220D46A9778}" type="presParOf" srcId="{95D9FDA8-B649-4773-8CCB-CA88DFA19567}" destId="{4C72681B-8044-414C-BEBB-DB9B946ABFE6}" srcOrd="7" destOrd="0" presId="urn:microsoft.com/office/officeart/2005/8/layout/process5"/>
    <dgm:cxn modelId="{AD72AC7F-1211-4469-B007-39ADDBAD53F1}" type="presParOf" srcId="{4C72681B-8044-414C-BEBB-DB9B946ABFE6}" destId="{0816DD8E-9605-4923-87A1-5DB464469A05}" srcOrd="0" destOrd="0" presId="urn:microsoft.com/office/officeart/2005/8/layout/process5"/>
    <dgm:cxn modelId="{DAA939ED-47C7-46E2-B4B9-786AF186F1E8}" type="presParOf" srcId="{95D9FDA8-B649-4773-8CCB-CA88DFA19567}" destId="{B2400D04-A559-4366-A724-CE752416C73E}" srcOrd="8" destOrd="0" presId="urn:microsoft.com/office/officeart/2005/8/layout/process5"/>
    <dgm:cxn modelId="{803720F7-079B-457B-85E3-BE303230CA05}" type="presParOf" srcId="{95D9FDA8-B649-4773-8CCB-CA88DFA19567}" destId="{3B563FA9-B471-49E8-A67E-3A6D8537B07A}" srcOrd="9" destOrd="0" presId="urn:microsoft.com/office/officeart/2005/8/layout/process5"/>
    <dgm:cxn modelId="{6D893D29-AB4B-451D-9AB0-EE6D80299255}" type="presParOf" srcId="{3B563FA9-B471-49E8-A67E-3A6D8537B07A}" destId="{E13DB2DB-21D2-4DE7-8826-0D84DF3FCEA8}" srcOrd="0" destOrd="0" presId="urn:microsoft.com/office/officeart/2005/8/layout/process5"/>
    <dgm:cxn modelId="{E39C24F1-E868-4684-B8F7-D6387458C675}" type="presParOf" srcId="{95D9FDA8-B649-4773-8CCB-CA88DFA19567}" destId="{74BEF885-7D31-464A-A028-BA579204B71A}" srcOrd="10" destOrd="0" presId="urn:microsoft.com/office/officeart/2005/8/layout/process5"/>
    <dgm:cxn modelId="{2C79C12A-A8E6-4C37-92F6-23D65EB146A1}" type="presParOf" srcId="{95D9FDA8-B649-4773-8CCB-CA88DFA19567}" destId="{419B622B-D73F-40BC-8ECC-BEAFC1C731F2}" srcOrd="11" destOrd="0" presId="urn:microsoft.com/office/officeart/2005/8/layout/process5"/>
    <dgm:cxn modelId="{93418D58-ED90-4EF5-9FED-6DA3728BDB9F}" type="presParOf" srcId="{419B622B-D73F-40BC-8ECC-BEAFC1C731F2}" destId="{D30BF44F-CC15-4A97-B492-11C338E9EE53}" srcOrd="0" destOrd="0" presId="urn:microsoft.com/office/officeart/2005/8/layout/process5"/>
    <dgm:cxn modelId="{52E56527-822A-4B80-9679-D4EE864AD807}" type="presParOf" srcId="{95D9FDA8-B649-4773-8CCB-CA88DFA19567}" destId="{40DE03BF-3124-4CA3-9D8C-E41BCCF5DDDD}" srcOrd="12" destOrd="0" presId="urn:microsoft.com/office/officeart/2005/8/layout/process5"/>
    <dgm:cxn modelId="{EF623079-01C9-4C77-AF12-87C6DD0654C2}" type="presParOf" srcId="{95D9FDA8-B649-4773-8CCB-CA88DFA19567}" destId="{72D6FB93-D3FE-42AF-9183-7FED4A74F192}" srcOrd="13" destOrd="0" presId="urn:microsoft.com/office/officeart/2005/8/layout/process5"/>
    <dgm:cxn modelId="{A083171D-A750-4FDF-94B9-4EF9ED1E146E}" type="presParOf" srcId="{72D6FB93-D3FE-42AF-9183-7FED4A74F192}" destId="{6832BDF3-30F9-4251-8CD4-CCA99CF2C657}" srcOrd="0" destOrd="0" presId="urn:microsoft.com/office/officeart/2005/8/layout/process5"/>
    <dgm:cxn modelId="{19B4E6A2-6542-4D12-9A6F-078CA594CE1E}"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4BABA41-D51E-4E83-A156-45DDA1215A26}"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fr-FR"/>
        </a:p>
      </dgm:t>
    </dgm:pt>
    <dgm:pt modelId="{E674A241-57D8-422E-B418-E2E91E33B08E}">
      <dgm:prSet phldrT="[Texte]"/>
      <dgm:spPr>
        <a:solidFill>
          <a:srgbClr val="6DA4DB"/>
        </a:solidFill>
      </dgm:spPr>
      <dgm:t>
        <a:bodyPr/>
        <a:lstStyle/>
        <a:p>
          <a:r>
            <a:rPr lang="fr-FR" dirty="0" err="1" smtClean="0"/>
            <a:t>Agnes</a:t>
          </a:r>
          <a:r>
            <a:rPr lang="fr-FR" dirty="0" smtClean="0"/>
            <a:t> </a:t>
          </a:r>
          <a:r>
            <a:rPr lang="fr-FR" dirty="0" err="1" smtClean="0"/>
            <a:t>bedroom</a:t>
          </a:r>
          <a:endParaRPr lang="fr-FR" dirty="0"/>
        </a:p>
      </dgm:t>
    </dgm:pt>
    <dgm:pt modelId="{22C4403D-7AAF-48E9-925E-ABFF3605B070}" type="parTrans" cxnId="{FB9E0475-8849-4CBE-9DAA-E3968C9940F6}">
      <dgm:prSet/>
      <dgm:spPr/>
      <dgm:t>
        <a:bodyPr/>
        <a:lstStyle/>
        <a:p>
          <a:endParaRPr lang="fr-FR"/>
        </a:p>
      </dgm:t>
    </dgm:pt>
    <dgm:pt modelId="{7718ADD6-B42A-41D0-9AA2-369C4BFC7B50}" type="sibTrans" cxnId="{FB9E0475-8849-4CBE-9DAA-E3968C9940F6}">
      <dgm:prSet/>
      <dgm:spPr/>
      <dgm:t>
        <a:bodyPr/>
        <a:lstStyle/>
        <a:p>
          <a:endParaRPr lang="fr-FR"/>
        </a:p>
      </dgm:t>
    </dgm:pt>
    <dgm:pt modelId="{78805A88-4EBA-4D77-934E-B98241C23145}">
      <dgm:prSet phldrT="[Texte]"/>
      <dgm:spPr>
        <a:solidFill>
          <a:srgbClr val="F57F02"/>
        </a:solidFill>
      </dgm:spPr>
      <dgm:t>
        <a:bodyPr/>
        <a:lstStyle/>
        <a:p>
          <a:r>
            <a:rPr lang="fr-FR" dirty="0" err="1" smtClean="0"/>
            <a:t>Kitchen</a:t>
          </a:r>
          <a:endParaRPr lang="fr-FR" dirty="0"/>
        </a:p>
      </dgm:t>
    </dgm:pt>
    <dgm:pt modelId="{7D410EB0-1982-4A50-9C4D-864609E4FCA0}" type="parTrans" cxnId="{703A8F87-3C1E-4E1C-A03B-ECCFC89848AE}">
      <dgm:prSet/>
      <dgm:spPr/>
      <dgm:t>
        <a:bodyPr/>
        <a:lstStyle/>
        <a:p>
          <a:endParaRPr lang="fr-FR"/>
        </a:p>
      </dgm:t>
    </dgm:pt>
    <dgm:pt modelId="{959208E5-AD1B-4511-8729-5CF7A5812F77}" type="sibTrans" cxnId="{703A8F87-3C1E-4E1C-A03B-ECCFC89848AE}">
      <dgm:prSet/>
      <dgm:spPr/>
      <dgm:t>
        <a:bodyPr/>
        <a:lstStyle/>
        <a:p>
          <a:endParaRPr lang="fr-FR"/>
        </a:p>
      </dgm:t>
    </dgm:pt>
    <dgm:pt modelId="{A99C3807-7117-4043-8034-D87CD9263E6E}">
      <dgm:prSet phldrT="[Texte]"/>
      <dgm:spPr/>
      <dgm:t>
        <a:bodyPr/>
        <a:lstStyle/>
        <a:p>
          <a:r>
            <a:rPr lang="fr-FR" dirty="0" smtClean="0"/>
            <a:t>Living room</a:t>
          </a:r>
          <a:endParaRPr lang="fr-FR" dirty="0"/>
        </a:p>
      </dgm:t>
    </dgm:pt>
    <dgm:pt modelId="{5FA432C0-E9F8-42AD-9275-78FC22CA485F}" type="parTrans" cxnId="{86D5DD26-6625-4C4A-A7F4-6230A57CE795}">
      <dgm:prSet/>
      <dgm:spPr/>
      <dgm:t>
        <a:bodyPr/>
        <a:lstStyle/>
        <a:p>
          <a:endParaRPr lang="fr-FR"/>
        </a:p>
      </dgm:t>
    </dgm:pt>
    <dgm:pt modelId="{8B3CCE80-F7FD-4481-9E33-0700DB077FB6}" type="sibTrans" cxnId="{86D5DD26-6625-4C4A-A7F4-6230A57CE795}">
      <dgm:prSet/>
      <dgm:spPr/>
      <dgm:t>
        <a:bodyPr/>
        <a:lstStyle/>
        <a:p>
          <a:endParaRPr lang="fr-FR"/>
        </a:p>
      </dgm:t>
    </dgm:pt>
    <dgm:pt modelId="{D236E08F-5003-4E74-B9F3-B4A957FBBEF6}">
      <dgm:prSet phldrT="[Texte]"/>
      <dgm:spPr/>
      <dgm:t>
        <a:bodyPr/>
        <a:lstStyle/>
        <a:p>
          <a:r>
            <a:rPr lang="fr-FR" dirty="0" err="1" smtClean="0"/>
            <a:t>Laboratory</a:t>
          </a:r>
          <a:endParaRPr lang="fr-FR" dirty="0"/>
        </a:p>
      </dgm:t>
    </dgm:pt>
    <dgm:pt modelId="{6A3ABDC7-3D2E-405F-B4D4-6DBD6FFAF5FF}" type="parTrans" cxnId="{EAEFDFC5-F7A3-4915-B1CB-6875F0C7F90B}">
      <dgm:prSet/>
      <dgm:spPr/>
      <dgm:t>
        <a:bodyPr/>
        <a:lstStyle/>
        <a:p>
          <a:endParaRPr lang="fr-FR"/>
        </a:p>
      </dgm:t>
    </dgm:pt>
    <dgm:pt modelId="{B55C1D60-54F6-4DAA-BCDD-79E513FFCDA6}" type="sibTrans" cxnId="{EAEFDFC5-F7A3-4915-B1CB-6875F0C7F90B}">
      <dgm:prSet/>
      <dgm:spPr/>
      <dgm:t>
        <a:bodyPr/>
        <a:lstStyle/>
        <a:p>
          <a:endParaRPr lang="fr-FR"/>
        </a:p>
      </dgm:t>
    </dgm:pt>
    <dgm:pt modelId="{FAC9536E-8372-404D-8EB5-DD4D70A807DC}">
      <dgm:prSet phldrT="[Texte]"/>
      <dgm:spPr/>
      <dgm:t>
        <a:bodyPr/>
        <a:lstStyle/>
        <a:p>
          <a:r>
            <a:rPr lang="fr-FR" dirty="0" smtClean="0"/>
            <a:t>Rocket</a:t>
          </a:r>
          <a:endParaRPr lang="fr-FR" dirty="0"/>
        </a:p>
      </dgm:t>
    </dgm:pt>
    <dgm:pt modelId="{FB0CD61C-1C90-4CBF-98D2-DD36F2806935}" type="parTrans" cxnId="{EDEF4B6C-3109-4349-A403-44DEF562E9B9}">
      <dgm:prSet/>
      <dgm:spPr/>
      <dgm:t>
        <a:bodyPr/>
        <a:lstStyle/>
        <a:p>
          <a:endParaRPr lang="fr-FR"/>
        </a:p>
      </dgm:t>
    </dgm:pt>
    <dgm:pt modelId="{15BFA92F-808E-4C80-AAEC-23E6C761E3E1}" type="sibTrans" cxnId="{EDEF4B6C-3109-4349-A403-44DEF562E9B9}">
      <dgm:prSet/>
      <dgm:spPr/>
      <dgm:t>
        <a:bodyPr/>
        <a:lstStyle/>
        <a:p>
          <a:endParaRPr lang="fr-FR"/>
        </a:p>
      </dgm:t>
    </dgm:pt>
    <dgm:pt modelId="{A32641FE-43D1-4CCC-BABB-4AB6E26EC554}">
      <dgm:prSet phldrT="[Texte]"/>
      <dgm:spPr/>
      <dgm:t>
        <a:bodyPr/>
        <a:lstStyle/>
        <a:p>
          <a:r>
            <a:rPr lang="fr-FR" dirty="0" smtClean="0"/>
            <a:t>El </a:t>
          </a:r>
          <a:r>
            <a:rPr lang="fr-FR" dirty="0" err="1" smtClean="0"/>
            <a:t>Macho’s</a:t>
          </a:r>
          <a:r>
            <a:rPr lang="fr-FR" dirty="0" smtClean="0"/>
            <a:t> villa</a:t>
          </a:r>
          <a:endParaRPr lang="fr-FR" dirty="0"/>
        </a:p>
      </dgm:t>
    </dgm:pt>
    <dgm:pt modelId="{BDA805DA-103E-4506-8D6C-3F9711330BD5}" type="parTrans" cxnId="{13F12D80-7B24-4C1C-B9E8-B3D0FA1CBAC1}">
      <dgm:prSet/>
      <dgm:spPr/>
      <dgm:t>
        <a:bodyPr/>
        <a:lstStyle/>
        <a:p>
          <a:endParaRPr lang="fr-FR"/>
        </a:p>
      </dgm:t>
    </dgm:pt>
    <dgm:pt modelId="{02006DEC-243F-46E1-8F82-07DE07790E3E}" type="sibTrans" cxnId="{13F12D80-7B24-4C1C-B9E8-B3D0FA1CBAC1}">
      <dgm:prSet/>
      <dgm:spPr/>
      <dgm:t>
        <a:bodyPr/>
        <a:lstStyle/>
        <a:p>
          <a:endParaRPr lang="fr-FR"/>
        </a:p>
      </dgm:t>
    </dgm:pt>
    <dgm:pt modelId="{BBC9EB1D-5701-491C-9D6D-491A39982B4B}">
      <dgm:prSet phldrT="[Texte]"/>
      <dgm:spPr/>
      <dgm:t>
        <a:bodyPr/>
        <a:lstStyle/>
        <a:p>
          <a:r>
            <a:rPr lang="fr-FR" dirty="0" smtClean="0"/>
            <a:t>Moon</a:t>
          </a:r>
          <a:endParaRPr lang="fr-FR" dirty="0"/>
        </a:p>
      </dgm:t>
    </dgm:pt>
    <dgm:pt modelId="{CDD1AFA3-BF93-41EC-AD9D-82B40F97D9C0}" type="parTrans" cxnId="{CFCE6A40-8664-49DC-833D-C935FAEBCE20}">
      <dgm:prSet/>
      <dgm:spPr/>
      <dgm:t>
        <a:bodyPr/>
        <a:lstStyle/>
        <a:p>
          <a:endParaRPr lang="fr-FR"/>
        </a:p>
      </dgm:t>
    </dgm:pt>
    <dgm:pt modelId="{2A9FF97E-290F-4445-BE33-D76557ACF3A7}" type="sibTrans" cxnId="{CFCE6A40-8664-49DC-833D-C935FAEBCE20}">
      <dgm:prSet/>
      <dgm:spPr/>
      <dgm:t>
        <a:bodyPr/>
        <a:lstStyle/>
        <a:p>
          <a:endParaRPr lang="fr-FR"/>
        </a:p>
      </dgm:t>
    </dgm:pt>
    <dgm:pt modelId="{F25DA34D-C405-417E-8AE5-196EA58ECD0A}">
      <dgm:prSet phldrT="[Texte]"/>
      <dgm:spPr/>
      <dgm:t>
        <a:bodyPr/>
        <a:lstStyle/>
        <a:p>
          <a:r>
            <a:rPr lang="fr-FR" dirty="0" err="1" smtClean="0"/>
            <a:t>Gru’s</a:t>
          </a:r>
          <a:r>
            <a:rPr lang="fr-FR" dirty="0" smtClean="0"/>
            <a:t> </a:t>
          </a:r>
          <a:r>
            <a:rPr lang="fr-FR" dirty="0" err="1" smtClean="0"/>
            <a:t>garden</a:t>
          </a:r>
          <a:endParaRPr lang="fr-FR" dirty="0"/>
        </a:p>
      </dgm:t>
    </dgm:pt>
    <dgm:pt modelId="{232D39FF-DDCD-4802-9135-03ED40C1B343}" type="parTrans" cxnId="{AE4B365E-36D0-43CD-A40F-2083031CF522}">
      <dgm:prSet/>
      <dgm:spPr/>
      <dgm:t>
        <a:bodyPr/>
        <a:lstStyle/>
        <a:p>
          <a:endParaRPr lang="fr-FR"/>
        </a:p>
      </dgm:t>
    </dgm:pt>
    <dgm:pt modelId="{B557A270-9EF5-42E3-84DC-C6CD5FB19082}" type="sibTrans" cxnId="{AE4B365E-36D0-43CD-A40F-2083031CF522}">
      <dgm:prSet/>
      <dgm:spPr/>
      <dgm:t>
        <a:bodyPr/>
        <a:lstStyle/>
        <a:p>
          <a:endParaRPr lang="fr-FR"/>
        </a:p>
      </dgm:t>
    </dgm:pt>
    <dgm:pt modelId="{95D9FDA8-B649-4773-8CCB-CA88DFA19567}" type="pres">
      <dgm:prSet presAssocID="{A4BABA41-D51E-4E83-A156-45DDA1215A26}" presName="diagram" presStyleCnt="0">
        <dgm:presLayoutVars>
          <dgm:dir/>
          <dgm:resizeHandles val="exact"/>
        </dgm:presLayoutVars>
      </dgm:prSet>
      <dgm:spPr/>
      <dgm:t>
        <a:bodyPr/>
        <a:lstStyle/>
        <a:p>
          <a:endParaRPr lang="fr-FR"/>
        </a:p>
      </dgm:t>
    </dgm:pt>
    <dgm:pt modelId="{86AEED7D-BD74-47BC-BD21-87F43614430F}" type="pres">
      <dgm:prSet presAssocID="{E674A241-57D8-422E-B418-E2E91E33B08E}" presName="node" presStyleLbl="node1" presStyleIdx="0" presStyleCnt="8">
        <dgm:presLayoutVars>
          <dgm:bulletEnabled val="1"/>
        </dgm:presLayoutVars>
      </dgm:prSet>
      <dgm:spPr/>
      <dgm:t>
        <a:bodyPr/>
        <a:lstStyle/>
        <a:p>
          <a:endParaRPr lang="fr-FR"/>
        </a:p>
      </dgm:t>
    </dgm:pt>
    <dgm:pt modelId="{E196D4AC-FE99-40FB-8303-1DD8ECD20E03}" type="pres">
      <dgm:prSet presAssocID="{7718ADD6-B42A-41D0-9AA2-369C4BFC7B50}" presName="sibTrans" presStyleLbl="sibTrans2D1" presStyleIdx="0" presStyleCnt="7"/>
      <dgm:spPr/>
      <dgm:t>
        <a:bodyPr/>
        <a:lstStyle/>
        <a:p>
          <a:endParaRPr lang="fr-FR"/>
        </a:p>
      </dgm:t>
    </dgm:pt>
    <dgm:pt modelId="{A2F69FCF-665E-4670-9C1C-94CCC95E7BD0}" type="pres">
      <dgm:prSet presAssocID="{7718ADD6-B42A-41D0-9AA2-369C4BFC7B50}" presName="connectorText" presStyleLbl="sibTrans2D1" presStyleIdx="0" presStyleCnt="7"/>
      <dgm:spPr/>
      <dgm:t>
        <a:bodyPr/>
        <a:lstStyle/>
        <a:p>
          <a:endParaRPr lang="fr-FR"/>
        </a:p>
      </dgm:t>
    </dgm:pt>
    <dgm:pt modelId="{8C8C5E6E-6F80-43BC-A8CC-9A3F37350848}" type="pres">
      <dgm:prSet presAssocID="{78805A88-4EBA-4D77-934E-B98241C23145}" presName="node" presStyleLbl="node1" presStyleIdx="1" presStyleCnt="8">
        <dgm:presLayoutVars>
          <dgm:bulletEnabled val="1"/>
        </dgm:presLayoutVars>
      </dgm:prSet>
      <dgm:spPr/>
      <dgm:t>
        <a:bodyPr/>
        <a:lstStyle/>
        <a:p>
          <a:endParaRPr lang="fr-FR"/>
        </a:p>
      </dgm:t>
    </dgm:pt>
    <dgm:pt modelId="{98057B3A-DAC4-4E08-8E47-E12A63E5D0CE}" type="pres">
      <dgm:prSet presAssocID="{959208E5-AD1B-4511-8729-5CF7A5812F77}" presName="sibTrans" presStyleLbl="sibTrans2D1" presStyleIdx="1" presStyleCnt="7"/>
      <dgm:spPr/>
      <dgm:t>
        <a:bodyPr/>
        <a:lstStyle/>
        <a:p>
          <a:endParaRPr lang="fr-FR"/>
        </a:p>
      </dgm:t>
    </dgm:pt>
    <dgm:pt modelId="{6DC2C6E5-F214-468F-950A-D67AB9533483}" type="pres">
      <dgm:prSet presAssocID="{959208E5-AD1B-4511-8729-5CF7A5812F77}" presName="connectorText" presStyleLbl="sibTrans2D1" presStyleIdx="1" presStyleCnt="7"/>
      <dgm:spPr/>
      <dgm:t>
        <a:bodyPr/>
        <a:lstStyle/>
        <a:p>
          <a:endParaRPr lang="fr-FR"/>
        </a:p>
      </dgm:t>
    </dgm:pt>
    <dgm:pt modelId="{1CA9D8C3-DAED-44ED-91E7-7471AE0986AC}" type="pres">
      <dgm:prSet presAssocID="{A99C3807-7117-4043-8034-D87CD9263E6E}" presName="node" presStyleLbl="node1" presStyleIdx="2" presStyleCnt="8">
        <dgm:presLayoutVars>
          <dgm:bulletEnabled val="1"/>
        </dgm:presLayoutVars>
      </dgm:prSet>
      <dgm:spPr/>
      <dgm:t>
        <a:bodyPr/>
        <a:lstStyle/>
        <a:p>
          <a:endParaRPr lang="fr-FR"/>
        </a:p>
      </dgm:t>
    </dgm:pt>
    <dgm:pt modelId="{12DA159F-A728-4D06-93F5-1527CC8A87AB}" type="pres">
      <dgm:prSet presAssocID="{8B3CCE80-F7FD-4481-9E33-0700DB077FB6}" presName="sibTrans" presStyleLbl="sibTrans2D1" presStyleIdx="2" presStyleCnt="7"/>
      <dgm:spPr/>
      <dgm:t>
        <a:bodyPr/>
        <a:lstStyle/>
        <a:p>
          <a:endParaRPr lang="fr-FR"/>
        </a:p>
      </dgm:t>
    </dgm:pt>
    <dgm:pt modelId="{B143B260-3C82-4580-8315-A58659ECD7F6}" type="pres">
      <dgm:prSet presAssocID="{8B3CCE80-F7FD-4481-9E33-0700DB077FB6}" presName="connectorText" presStyleLbl="sibTrans2D1" presStyleIdx="2" presStyleCnt="7"/>
      <dgm:spPr/>
      <dgm:t>
        <a:bodyPr/>
        <a:lstStyle/>
        <a:p>
          <a:endParaRPr lang="fr-FR"/>
        </a:p>
      </dgm:t>
    </dgm:pt>
    <dgm:pt modelId="{49670AC0-9395-4C47-B305-EA1DFF7D2D96}" type="pres">
      <dgm:prSet presAssocID="{D236E08F-5003-4E74-B9F3-B4A957FBBEF6}" presName="node" presStyleLbl="node1" presStyleIdx="3" presStyleCnt="8">
        <dgm:presLayoutVars>
          <dgm:bulletEnabled val="1"/>
        </dgm:presLayoutVars>
      </dgm:prSet>
      <dgm:spPr/>
      <dgm:t>
        <a:bodyPr/>
        <a:lstStyle/>
        <a:p>
          <a:endParaRPr lang="fr-FR"/>
        </a:p>
      </dgm:t>
    </dgm:pt>
    <dgm:pt modelId="{4C72681B-8044-414C-BEBB-DB9B946ABFE6}" type="pres">
      <dgm:prSet presAssocID="{B55C1D60-54F6-4DAA-BCDD-79E513FFCDA6}" presName="sibTrans" presStyleLbl="sibTrans2D1" presStyleIdx="3" presStyleCnt="7"/>
      <dgm:spPr/>
      <dgm:t>
        <a:bodyPr/>
        <a:lstStyle/>
        <a:p>
          <a:endParaRPr lang="fr-FR"/>
        </a:p>
      </dgm:t>
    </dgm:pt>
    <dgm:pt modelId="{0816DD8E-9605-4923-87A1-5DB464469A05}" type="pres">
      <dgm:prSet presAssocID="{B55C1D60-54F6-4DAA-BCDD-79E513FFCDA6}" presName="connectorText" presStyleLbl="sibTrans2D1" presStyleIdx="3" presStyleCnt="7"/>
      <dgm:spPr/>
      <dgm:t>
        <a:bodyPr/>
        <a:lstStyle/>
        <a:p>
          <a:endParaRPr lang="fr-FR"/>
        </a:p>
      </dgm:t>
    </dgm:pt>
    <dgm:pt modelId="{B2400D04-A559-4366-A724-CE752416C73E}" type="pres">
      <dgm:prSet presAssocID="{FAC9536E-8372-404D-8EB5-DD4D70A807DC}" presName="node" presStyleLbl="node1" presStyleIdx="4" presStyleCnt="8">
        <dgm:presLayoutVars>
          <dgm:bulletEnabled val="1"/>
        </dgm:presLayoutVars>
      </dgm:prSet>
      <dgm:spPr/>
      <dgm:t>
        <a:bodyPr/>
        <a:lstStyle/>
        <a:p>
          <a:endParaRPr lang="fr-FR"/>
        </a:p>
      </dgm:t>
    </dgm:pt>
    <dgm:pt modelId="{3B563FA9-B471-49E8-A67E-3A6D8537B07A}" type="pres">
      <dgm:prSet presAssocID="{15BFA92F-808E-4C80-AAEC-23E6C761E3E1}" presName="sibTrans" presStyleLbl="sibTrans2D1" presStyleIdx="4" presStyleCnt="7"/>
      <dgm:spPr/>
      <dgm:t>
        <a:bodyPr/>
        <a:lstStyle/>
        <a:p>
          <a:endParaRPr lang="fr-FR"/>
        </a:p>
      </dgm:t>
    </dgm:pt>
    <dgm:pt modelId="{E13DB2DB-21D2-4DE7-8826-0D84DF3FCEA8}" type="pres">
      <dgm:prSet presAssocID="{15BFA92F-808E-4C80-AAEC-23E6C761E3E1}" presName="connectorText" presStyleLbl="sibTrans2D1" presStyleIdx="4" presStyleCnt="7"/>
      <dgm:spPr/>
      <dgm:t>
        <a:bodyPr/>
        <a:lstStyle/>
        <a:p>
          <a:endParaRPr lang="fr-FR"/>
        </a:p>
      </dgm:t>
    </dgm:pt>
    <dgm:pt modelId="{74BEF885-7D31-464A-A028-BA579204B71A}" type="pres">
      <dgm:prSet presAssocID="{BBC9EB1D-5701-491C-9D6D-491A39982B4B}" presName="node" presStyleLbl="node1" presStyleIdx="5" presStyleCnt="8">
        <dgm:presLayoutVars>
          <dgm:bulletEnabled val="1"/>
        </dgm:presLayoutVars>
      </dgm:prSet>
      <dgm:spPr/>
      <dgm:t>
        <a:bodyPr/>
        <a:lstStyle/>
        <a:p>
          <a:endParaRPr lang="fr-FR"/>
        </a:p>
      </dgm:t>
    </dgm:pt>
    <dgm:pt modelId="{419B622B-D73F-40BC-8ECC-BEAFC1C731F2}" type="pres">
      <dgm:prSet presAssocID="{2A9FF97E-290F-4445-BE33-D76557ACF3A7}" presName="sibTrans" presStyleLbl="sibTrans2D1" presStyleIdx="5" presStyleCnt="7"/>
      <dgm:spPr/>
      <dgm:t>
        <a:bodyPr/>
        <a:lstStyle/>
        <a:p>
          <a:endParaRPr lang="fr-FR"/>
        </a:p>
      </dgm:t>
    </dgm:pt>
    <dgm:pt modelId="{D30BF44F-CC15-4A97-B492-11C338E9EE53}" type="pres">
      <dgm:prSet presAssocID="{2A9FF97E-290F-4445-BE33-D76557ACF3A7}" presName="connectorText" presStyleLbl="sibTrans2D1" presStyleIdx="5" presStyleCnt="7"/>
      <dgm:spPr/>
      <dgm:t>
        <a:bodyPr/>
        <a:lstStyle/>
        <a:p>
          <a:endParaRPr lang="fr-FR"/>
        </a:p>
      </dgm:t>
    </dgm:pt>
    <dgm:pt modelId="{40DE03BF-3124-4CA3-9D8C-E41BCCF5DDDD}" type="pres">
      <dgm:prSet presAssocID="{F25DA34D-C405-417E-8AE5-196EA58ECD0A}" presName="node" presStyleLbl="node1" presStyleIdx="6" presStyleCnt="8">
        <dgm:presLayoutVars>
          <dgm:bulletEnabled val="1"/>
        </dgm:presLayoutVars>
      </dgm:prSet>
      <dgm:spPr/>
      <dgm:t>
        <a:bodyPr/>
        <a:lstStyle/>
        <a:p>
          <a:endParaRPr lang="fr-FR"/>
        </a:p>
      </dgm:t>
    </dgm:pt>
    <dgm:pt modelId="{72D6FB93-D3FE-42AF-9183-7FED4A74F192}" type="pres">
      <dgm:prSet presAssocID="{B557A270-9EF5-42E3-84DC-C6CD5FB19082}" presName="sibTrans" presStyleLbl="sibTrans2D1" presStyleIdx="6" presStyleCnt="7"/>
      <dgm:spPr/>
      <dgm:t>
        <a:bodyPr/>
        <a:lstStyle/>
        <a:p>
          <a:endParaRPr lang="fr-FR"/>
        </a:p>
      </dgm:t>
    </dgm:pt>
    <dgm:pt modelId="{6832BDF3-30F9-4251-8CD4-CCA99CF2C657}" type="pres">
      <dgm:prSet presAssocID="{B557A270-9EF5-42E3-84DC-C6CD5FB19082}" presName="connectorText" presStyleLbl="sibTrans2D1" presStyleIdx="6" presStyleCnt="7"/>
      <dgm:spPr/>
      <dgm:t>
        <a:bodyPr/>
        <a:lstStyle/>
        <a:p>
          <a:endParaRPr lang="fr-FR"/>
        </a:p>
      </dgm:t>
    </dgm:pt>
    <dgm:pt modelId="{A2FB421E-EC05-4A1B-99E6-DB13317DE0F6}" type="pres">
      <dgm:prSet presAssocID="{A32641FE-43D1-4CCC-BABB-4AB6E26EC554}" presName="node" presStyleLbl="node1" presStyleIdx="7" presStyleCnt="8">
        <dgm:presLayoutVars>
          <dgm:bulletEnabled val="1"/>
        </dgm:presLayoutVars>
      </dgm:prSet>
      <dgm:spPr/>
      <dgm:t>
        <a:bodyPr/>
        <a:lstStyle/>
        <a:p>
          <a:endParaRPr lang="fr-FR"/>
        </a:p>
      </dgm:t>
    </dgm:pt>
  </dgm:ptLst>
  <dgm:cxnLst>
    <dgm:cxn modelId="{6560DC55-4975-429D-BF98-E75CBD0ECFC9}" type="presOf" srcId="{2A9FF97E-290F-4445-BE33-D76557ACF3A7}" destId="{419B622B-D73F-40BC-8ECC-BEAFC1C731F2}" srcOrd="0" destOrd="0" presId="urn:microsoft.com/office/officeart/2005/8/layout/process5"/>
    <dgm:cxn modelId="{E866B71A-8A30-46B4-A6E2-1035D7436C23}" type="presOf" srcId="{15BFA92F-808E-4C80-AAEC-23E6C761E3E1}" destId="{3B563FA9-B471-49E8-A67E-3A6D8537B07A}" srcOrd="0" destOrd="0" presId="urn:microsoft.com/office/officeart/2005/8/layout/process5"/>
    <dgm:cxn modelId="{118419F6-A472-44B1-AC5D-E5FF8F337AF4}" type="presOf" srcId="{7718ADD6-B42A-41D0-9AA2-369C4BFC7B50}" destId="{E196D4AC-FE99-40FB-8303-1DD8ECD20E03}" srcOrd="0" destOrd="0" presId="urn:microsoft.com/office/officeart/2005/8/layout/process5"/>
    <dgm:cxn modelId="{EAEFDFC5-F7A3-4915-B1CB-6875F0C7F90B}" srcId="{A4BABA41-D51E-4E83-A156-45DDA1215A26}" destId="{D236E08F-5003-4E74-B9F3-B4A957FBBEF6}" srcOrd="3" destOrd="0" parTransId="{6A3ABDC7-3D2E-405F-B4D4-6DBD6FFAF5FF}" sibTransId="{B55C1D60-54F6-4DAA-BCDD-79E513FFCDA6}"/>
    <dgm:cxn modelId="{831F33CC-3A49-4988-9FDE-1C3B1FEC2637}" type="presOf" srcId="{A4BABA41-D51E-4E83-A156-45DDA1215A26}" destId="{95D9FDA8-B649-4773-8CCB-CA88DFA19567}" srcOrd="0" destOrd="0" presId="urn:microsoft.com/office/officeart/2005/8/layout/process5"/>
    <dgm:cxn modelId="{01E2A347-928F-4AF2-8C8C-3BA4E0B4A877}" type="presOf" srcId="{D236E08F-5003-4E74-B9F3-B4A957FBBEF6}" destId="{49670AC0-9395-4C47-B305-EA1DFF7D2D96}" srcOrd="0" destOrd="0" presId="urn:microsoft.com/office/officeart/2005/8/layout/process5"/>
    <dgm:cxn modelId="{B37F7194-057D-4C1A-980E-AD685AD0F45D}" type="presOf" srcId="{F25DA34D-C405-417E-8AE5-196EA58ECD0A}" destId="{40DE03BF-3124-4CA3-9D8C-E41BCCF5DDDD}" srcOrd="0" destOrd="0" presId="urn:microsoft.com/office/officeart/2005/8/layout/process5"/>
    <dgm:cxn modelId="{5BAC7E9D-6678-4655-AB04-60204D6F3037}" type="presOf" srcId="{BBC9EB1D-5701-491C-9D6D-491A39982B4B}" destId="{74BEF885-7D31-464A-A028-BA579204B71A}" srcOrd="0" destOrd="0" presId="urn:microsoft.com/office/officeart/2005/8/layout/process5"/>
    <dgm:cxn modelId="{E655B5D8-3522-4ADE-B034-8E8BBBDAE2CD}" type="presOf" srcId="{A99C3807-7117-4043-8034-D87CD9263E6E}" destId="{1CA9D8C3-DAED-44ED-91E7-7471AE0986AC}" srcOrd="0" destOrd="0" presId="urn:microsoft.com/office/officeart/2005/8/layout/process5"/>
    <dgm:cxn modelId="{9804AEAD-C096-447F-B22D-E19CAD5B4C59}" type="presOf" srcId="{8B3CCE80-F7FD-4481-9E33-0700DB077FB6}" destId="{B143B260-3C82-4580-8315-A58659ECD7F6}" srcOrd="1" destOrd="0" presId="urn:microsoft.com/office/officeart/2005/8/layout/process5"/>
    <dgm:cxn modelId="{7A16E3DB-E634-4384-B355-F79A25B9E017}" type="presOf" srcId="{8B3CCE80-F7FD-4481-9E33-0700DB077FB6}" destId="{12DA159F-A728-4D06-93F5-1527CC8A87AB}" srcOrd="0" destOrd="0" presId="urn:microsoft.com/office/officeart/2005/8/layout/process5"/>
    <dgm:cxn modelId="{A5B4DDD0-3A67-4A7D-A5F4-D6B664EF6777}" type="presOf" srcId="{B557A270-9EF5-42E3-84DC-C6CD5FB19082}" destId="{72D6FB93-D3FE-42AF-9183-7FED4A74F192}" srcOrd="0" destOrd="0" presId="urn:microsoft.com/office/officeart/2005/8/layout/process5"/>
    <dgm:cxn modelId="{1B46E455-6059-4C35-8CCA-F161EBD9E23D}" type="presOf" srcId="{FAC9536E-8372-404D-8EB5-DD4D70A807DC}" destId="{B2400D04-A559-4366-A724-CE752416C73E}" srcOrd="0" destOrd="0" presId="urn:microsoft.com/office/officeart/2005/8/layout/process5"/>
    <dgm:cxn modelId="{AE4B365E-36D0-43CD-A40F-2083031CF522}" srcId="{A4BABA41-D51E-4E83-A156-45DDA1215A26}" destId="{F25DA34D-C405-417E-8AE5-196EA58ECD0A}" srcOrd="6" destOrd="0" parTransId="{232D39FF-DDCD-4802-9135-03ED40C1B343}" sibTransId="{B557A270-9EF5-42E3-84DC-C6CD5FB19082}"/>
    <dgm:cxn modelId="{703A8F87-3C1E-4E1C-A03B-ECCFC89848AE}" srcId="{A4BABA41-D51E-4E83-A156-45DDA1215A26}" destId="{78805A88-4EBA-4D77-934E-B98241C23145}" srcOrd="1" destOrd="0" parTransId="{7D410EB0-1982-4A50-9C4D-864609E4FCA0}" sibTransId="{959208E5-AD1B-4511-8729-5CF7A5812F77}"/>
    <dgm:cxn modelId="{42576CF7-9665-48A7-8688-AA425FD103DA}" type="presOf" srcId="{B557A270-9EF5-42E3-84DC-C6CD5FB19082}" destId="{6832BDF3-30F9-4251-8CD4-CCA99CF2C657}" srcOrd="1" destOrd="0" presId="urn:microsoft.com/office/officeart/2005/8/layout/process5"/>
    <dgm:cxn modelId="{CAD92F83-4530-4616-8B23-2A93A210704E}" type="presOf" srcId="{78805A88-4EBA-4D77-934E-B98241C23145}" destId="{8C8C5E6E-6F80-43BC-A8CC-9A3F37350848}" srcOrd="0" destOrd="0" presId="urn:microsoft.com/office/officeart/2005/8/layout/process5"/>
    <dgm:cxn modelId="{6C90B380-81FD-4980-B98D-19429D9E6FB9}" type="presOf" srcId="{B55C1D60-54F6-4DAA-BCDD-79E513FFCDA6}" destId="{0816DD8E-9605-4923-87A1-5DB464469A05}" srcOrd="1" destOrd="0" presId="urn:microsoft.com/office/officeart/2005/8/layout/process5"/>
    <dgm:cxn modelId="{2A6313B4-E509-4715-9D05-C9100B697207}" type="presOf" srcId="{959208E5-AD1B-4511-8729-5CF7A5812F77}" destId="{6DC2C6E5-F214-468F-950A-D67AB9533483}" srcOrd="1" destOrd="0" presId="urn:microsoft.com/office/officeart/2005/8/layout/process5"/>
    <dgm:cxn modelId="{3867FA4D-1DEF-4E80-BE14-59017B2737F9}" type="presOf" srcId="{959208E5-AD1B-4511-8729-5CF7A5812F77}" destId="{98057B3A-DAC4-4E08-8E47-E12A63E5D0CE}" srcOrd="0" destOrd="0" presId="urn:microsoft.com/office/officeart/2005/8/layout/process5"/>
    <dgm:cxn modelId="{EDEF4B6C-3109-4349-A403-44DEF562E9B9}" srcId="{A4BABA41-D51E-4E83-A156-45DDA1215A26}" destId="{FAC9536E-8372-404D-8EB5-DD4D70A807DC}" srcOrd="4" destOrd="0" parTransId="{FB0CD61C-1C90-4CBF-98D2-DD36F2806935}" sibTransId="{15BFA92F-808E-4C80-AAEC-23E6C761E3E1}"/>
    <dgm:cxn modelId="{A33DAE6F-0F15-4A77-AD93-9DE18956B134}" type="presOf" srcId="{7718ADD6-B42A-41D0-9AA2-369C4BFC7B50}" destId="{A2F69FCF-665E-4670-9C1C-94CCC95E7BD0}" srcOrd="1" destOrd="0" presId="urn:microsoft.com/office/officeart/2005/8/layout/process5"/>
    <dgm:cxn modelId="{5BE95666-6A12-457D-801A-CFFAC2B661C0}" type="presOf" srcId="{E674A241-57D8-422E-B418-E2E91E33B08E}" destId="{86AEED7D-BD74-47BC-BD21-87F43614430F}" srcOrd="0" destOrd="0" presId="urn:microsoft.com/office/officeart/2005/8/layout/process5"/>
    <dgm:cxn modelId="{13F12D80-7B24-4C1C-B9E8-B3D0FA1CBAC1}" srcId="{A4BABA41-D51E-4E83-A156-45DDA1215A26}" destId="{A32641FE-43D1-4CCC-BABB-4AB6E26EC554}" srcOrd="7" destOrd="0" parTransId="{BDA805DA-103E-4506-8D6C-3F9711330BD5}" sibTransId="{02006DEC-243F-46E1-8F82-07DE07790E3E}"/>
    <dgm:cxn modelId="{7AD40319-FCA1-4023-B28C-2521B8FD39CF}" type="presOf" srcId="{15BFA92F-808E-4C80-AAEC-23E6C761E3E1}" destId="{E13DB2DB-21D2-4DE7-8826-0D84DF3FCEA8}" srcOrd="1" destOrd="0" presId="urn:microsoft.com/office/officeart/2005/8/layout/process5"/>
    <dgm:cxn modelId="{FB9E0475-8849-4CBE-9DAA-E3968C9940F6}" srcId="{A4BABA41-D51E-4E83-A156-45DDA1215A26}" destId="{E674A241-57D8-422E-B418-E2E91E33B08E}" srcOrd="0" destOrd="0" parTransId="{22C4403D-7AAF-48E9-925E-ABFF3605B070}" sibTransId="{7718ADD6-B42A-41D0-9AA2-369C4BFC7B50}"/>
    <dgm:cxn modelId="{86D5DD26-6625-4C4A-A7F4-6230A57CE795}" srcId="{A4BABA41-D51E-4E83-A156-45DDA1215A26}" destId="{A99C3807-7117-4043-8034-D87CD9263E6E}" srcOrd="2" destOrd="0" parTransId="{5FA432C0-E9F8-42AD-9275-78FC22CA485F}" sibTransId="{8B3CCE80-F7FD-4481-9E33-0700DB077FB6}"/>
    <dgm:cxn modelId="{85824163-4B66-4F06-A65C-47646CD1078E}" type="presOf" srcId="{2A9FF97E-290F-4445-BE33-D76557ACF3A7}" destId="{D30BF44F-CC15-4A97-B492-11C338E9EE53}" srcOrd="1" destOrd="0" presId="urn:microsoft.com/office/officeart/2005/8/layout/process5"/>
    <dgm:cxn modelId="{2065ECFD-AC7B-4401-AE9B-04D2352F6554}" type="presOf" srcId="{B55C1D60-54F6-4DAA-BCDD-79E513FFCDA6}" destId="{4C72681B-8044-414C-BEBB-DB9B946ABFE6}" srcOrd="0" destOrd="0" presId="urn:microsoft.com/office/officeart/2005/8/layout/process5"/>
    <dgm:cxn modelId="{CFCE6A40-8664-49DC-833D-C935FAEBCE20}" srcId="{A4BABA41-D51E-4E83-A156-45DDA1215A26}" destId="{BBC9EB1D-5701-491C-9D6D-491A39982B4B}" srcOrd="5" destOrd="0" parTransId="{CDD1AFA3-BF93-41EC-AD9D-82B40F97D9C0}" sibTransId="{2A9FF97E-290F-4445-BE33-D76557ACF3A7}"/>
    <dgm:cxn modelId="{7A8BF3A1-73BD-4C27-8EBD-45654D2B95A0}" type="presOf" srcId="{A32641FE-43D1-4CCC-BABB-4AB6E26EC554}" destId="{A2FB421E-EC05-4A1B-99E6-DB13317DE0F6}" srcOrd="0" destOrd="0" presId="urn:microsoft.com/office/officeart/2005/8/layout/process5"/>
    <dgm:cxn modelId="{177C942D-55DC-4221-86E6-5C06865EEEF2}" type="presParOf" srcId="{95D9FDA8-B649-4773-8CCB-CA88DFA19567}" destId="{86AEED7D-BD74-47BC-BD21-87F43614430F}" srcOrd="0" destOrd="0" presId="urn:microsoft.com/office/officeart/2005/8/layout/process5"/>
    <dgm:cxn modelId="{258E7523-8E55-40A3-84FF-37E36E236E08}" type="presParOf" srcId="{95D9FDA8-B649-4773-8CCB-CA88DFA19567}" destId="{E196D4AC-FE99-40FB-8303-1DD8ECD20E03}" srcOrd="1" destOrd="0" presId="urn:microsoft.com/office/officeart/2005/8/layout/process5"/>
    <dgm:cxn modelId="{56A0E62A-4152-442E-A75C-B66E97B93612}" type="presParOf" srcId="{E196D4AC-FE99-40FB-8303-1DD8ECD20E03}" destId="{A2F69FCF-665E-4670-9C1C-94CCC95E7BD0}" srcOrd="0" destOrd="0" presId="urn:microsoft.com/office/officeart/2005/8/layout/process5"/>
    <dgm:cxn modelId="{152B25BA-7699-4FCE-8B4D-A28E6BF940DD}" type="presParOf" srcId="{95D9FDA8-B649-4773-8CCB-CA88DFA19567}" destId="{8C8C5E6E-6F80-43BC-A8CC-9A3F37350848}" srcOrd="2" destOrd="0" presId="urn:microsoft.com/office/officeart/2005/8/layout/process5"/>
    <dgm:cxn modelId="{4067F5F1-9D0A-471F-9B15-52F6BE097BCE}" type="presParOf" srcId="{95D9FDA8-B649-4773-8CCB-CA88DFA19567}" destId="{98057B3A-DAC4-4E08-8E47-E12A63E5D0CE}" srcOrd="3" destOrd="0" presId="urn:microsoft.com/office/officeart/2005/8/layout/process5"/>
    <dgm:cxn modelId="{A767D312-CAC2-4317-983B-E93D80217913}" type="presParOf" srcId="{98057B3A-DAC4-4E08-8E47-E12A63E5D0CE}" destId="{6DC2C6E5-F214-468F-950A-D67AB9533483}" srcOrd="0" destOrd="0" presId="urn:microsoft.com/office/officeart/2005/8/layout/process5"/>
    <dgm:cxn modelId="{2E35E8B3-B346-4A61-84B7-60847E3AE118}" type="presParOf" srcId="{95D9FDA8-B649-4773-8CCB-CA88DFA19567}" destId="{1CA9D8C3-DAED-44ED-91E7-7471AE0986AC}" srcOrd="4" destOrd="0" presId="urn:microsoft.com/office/officeart/2005/8/layout/process5"/>
    <dgm:cxn modelId="{93E54489-453B-4D35-A826-41BFAA98742B}" type="presParOf" srcId="{95D9FDA8-B649-4773-8CCB-CA88DFA19567}" destId="{12DA159F-A728-4D06-93F5-1527CC8A87AB}" srcOrd="5" destOrd="0" presId="urn:microsoft.com/office/officeart/2005/8/layout/process5"/>
    <dgm:cxn modelId="{4E72F634-B347-4B17-B326-138986DD86BF}" type="presParOf" srcId="{12DA159F-A728-4D06-93F5-1527CC8A87AB}" destId="{B143B260-3C82-4580-8315-A58659ECD7F6}" srcOrd="0" destOrd="0" presId="urn:microsoft.com/office/officeart/2005/8/layout/process5"/>
    <dgm:cxn modelId="{92693E0C-53FC-4A3E-8036-9F63C03128A5}" type="presParOf" srcId="{95D9FDA8-B649-4773-8CCB-CA88DFA19567}" destId="{49670AC0-9395-4C47-B305-EA1DFF7D2D96}" srcOrd="6" destOrd="0" presId="urn:microsoft.com/office/officeart/2005/8/layout/process5"/>
    <dgm:cxn modelId="{E696A57A-4523-40D3-AD0C-3A72D1DF916F}" type="presParOf" srcId="{95D9FDA8-B649-4773-8CCB-CA88DFA19567}" destId="{4C72681B-8044-414C-BEBB-DB9B946ABFE6}" srcOrd="7" destOrd="0" presId="urn:microsoft.com/office/officeart/2005/8/layout/process5"/>
    <dgm:cxn modelId="{9D4A36F8-090B-4581-B7CE-63BA2236E9BF}" type="presParOf" srcId="{4C72681B-8044-414C-BEBB-DB9B946ABFE6}" destId="{0816DD8E-9605-4923-87A1-5DB464469A05}" srcOrd="0" destOrd="0" presId="urn:microsoft.com/office/officeart/2005/8/layout/process5"/>
    <dgm:cxn modelId="{FF65B039-8392-4DF2-83D4-22A73524BF78}" type="presParOf" srcId="{95D9FDA8-B649-4773-8CCB-CA88DFA19567}" destId="{B2400D04-A559-4366-A724-CE752416C73E}" srcOrd="8" destOrd="0" presId="urn:microsoft.com/office/officeart/2005/8/layout/process5"/>
    <dgm:cxn modelId="{E5ADAD83-5918-472C-98A3-AD7C8BCC2D95}" type="presParOf" srcId="{95D9FDA8-B649-4773-8CCB-CA88DFA19567}" destId="{3B563FA9-B471-49E8-A67E-3A6D8537B07A}" srcOrd="9" destOrd="0" presId="urn:microsoft.com/office/officeart/2005/8/layout/process5"/>
    <dgm:cxn modelId="{976EB492-13AA-4DCC-B5CA-6B6934ED5E52}" type="presParOf" srcId="{3B563FA9-B471-49E8-A67E-3A6D8537B07A}" destId="{E13DB2DB-21D2-4DE7-8826-0D84DF3FCEA8}" srcOrd="0" destOrd="0" presId="urn:microsoft.com/office/officeart/2005/8/layout/process5"/>
    <dgm:cxn modelId="{E5DEAD34-CA15-465A-A387-0AA37C83218B}" type="presParOf" srcId="{95D9FDA8-B649-4773-8CCB-CA88DFA19567}" destId="{74BEF885-7D31-464A-A028-BA579204B71A}" srcOrd="10" destOrd="0" presId="urn:microsoft.com/office/officeart/2005/8/layout/process5"/>
    <dgm:cxn modelId="{C79F0724-ED48-46BA-955C-1A6AFD50C18D}" type="presParOf" srcId="{95D9FDA8-B649-4773-8CCB-CA88DFA19567}" destId="{419B622B-D73F-40BC-8ECC-BEAFC1C731F2}" srcOrd="11" destOrd="0" presId="urn:microsoft.com/office/officeart/2005/8/layout/process5"/>
    <dgm:cxn modelId="{EAC3796C-A629-4DBA-9CE5-56FA945C5DBF}" type="presParOf" srcId="{419B622B-D73F-40BC-8ECC-BEAFC1C731F2}" destId="{D30BF44F-CC15-4A97-B492-11C338E9EE53}" srcOrd="0" destOrd="0" presId="urn:microsoft.com/office/officeart/2005/8/layout/process5"/>
    <dgm:cxn modelId="{21617260-4B04-422B-A972-28C1C736ACC2}" type="presParOf" srcId="{95D9FDA8-B649-4773-8CCB-CA88DFA19567}" destId="{40DE03BF-3124-4CA3-9D8C-E41BCCF5DDDD}" srcOrd="12" destOrd="0" presId="urn:microsoft.com/office/officeart/2005/8/layout/process5"/>
    <dgm:cxn modelId="{51557289-0CD7-44AE-89C5-54B5C5DB2457}" type="presParOf" srcId="{95D9FDA8-B649-4773-8CCB-CA88DFA19567}" destId="{72D6FB93-D3FE-42AF-9183-7FED4A74F192}" srcOrd="13" destOrd="0" presId="urn:microsoft.com/office/officeart/2005/8/layout/process5"/>
    <dgm:cxn modelId="{1467A079-528A-4D7B-B8B4-9D4DAC2E3CD9}" type="presParOf" srcId="{72D6FB93-D3FE-42AF-9183-7FED4A74F192}" destId="{6832BDF3-30F9-4251-8CD4-CCA99CF2C657}" srcOrd="0" destOrd="0" presId="urn:microsoft.com/office/officeart/2005/8/layout/process5"/>
    <dgm:cxn modelId="{15BE0578-F504-4EA5-A885-A45A72720A6F}" type="presParOf" srcId="{95D9FDA8-B649-4773-8CCB-CA88DFA19567}" destId="{A2FB421E-EC05-4A1B-99E6-DB13317DE0F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167337">
          <a:off x="817246" y="2225416"/>
          <a:ext cx="348169"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fr-FR" sz="1500" kern="1200"/>
        </a:p>
      </dsp:txBody>
      <dsp:txXfrm rot="-5400000">
        <a:off x="891941" y="2211672"/>
        <a:ext cx="192276" cy="252031"/>
      </dsp:txXfrm>
    </dsp:sp>
    <dsp:sp modelId="{B2400D04-A559-4366-A724-CE752416C73E}">
      <dsp:nvSpPr>
        <dsp:cNvPr id="0" name=""/>
        <dsp:cNvSpPr/>
      </dsp:nvSpPr>
      <dsp:spPr>
        <a:xfrm>
          <a:off x="394396" y="272318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417104" y="2745895"/>
        <a:ext cx="1246765" cy="729892"/>
      </dsp:txXfrm>
    </dsp:sp>
    <dsp:sp modelId="{3B563FA9-B471-49E8-A67E-3A6D8537B07A}">
      <dsp:nvSpPr>
        <dsp:cNvPr id="0" name=""/>
        <dsp:cNvSpPr/>
      </dsp:nvSpPr>
      <dsp:spPr>
        <a:xfrm rot="21322409">
          <a:off x="1778590" y="2881847"/>
          <a:ext cx="223271"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78699" y="2948640"/>
        <a:ext cx="156290" cy="192276"/>
      </dsp:txXfrm>
    </dsp:sp>
    <dsp:sp modelId="{74BEF885-7D31-464A-A028-BA579204B71A}">
      <dsp:nvSpPr>
        <dsp:cNvPr id="0" name=""/>
        <dsp:cNvSpPr/>
      </dsp:nvSpPr>
      <dsp:spPr>
        <a:xfrm>
          <a:off x="2106472" y="2584640"/>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167337">
          <a:off x="817246" y="2225416"/>
          <a:ext cx="348169"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fr-FR" sz="1500" kern="1200"/>
        </a:p>
      </dsp:txBody>
      <dsp:txXfrm rot="-5400000">
        <a:off x="891941" y="2211672"/>
        <a:ext cx="192276" cy="252031"/>
      </dsp:txXfrm>
    </dsp:sp>
    <dsp:sp modelId="{B2400D04-A559-4366-A724-CE752416C73E}">
      <dsp:nvSpPr>
        <dsp:cNvPr id="0" name=""/>
        <dsp:cNvSpPr/>
      </dsp:nvSpPr>
      <dsp:spPr>
        <a:xfrm>
          <a:off x="394396" y="272318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417104" y="2745895"/>
        <a:ext cx="1246765" cy="729892"/>
      </dsp:txXfrm>
    </dsp:sp>
    <dsp:sp modelId="{3B563FA9-B471-49E8-A67E-3A6D8537B07A}">
      <dsp:nvSpPr>
        <dsp:cNvPr id="0" name=""/>
        <dsp:cNvSpPr/>
      </dsp:nvSpPr>
      <dsp:spPr>
        <a:xfrm rot="21322409">
          <a:off x="1778590" y="2881847"/>
          <a:ext cx="223271"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78699" y="2948640"/>
        <a:ext cx="156290" cy="192276"/>
      </dsp:txXfrm>
    </dsp:sp>
    <dsp:sp modelId="{74BEF885-7D31-464A-A028-BA579204B71A}">
      <dsp:nvSpPr>
        <dsp:cNvPr id="0" name=""/>
        <dsp:cNvSpPr/>
      </dsp:nvSpPr>
      <dsp:spPr>
        <a:xfrm>
          <a:off x="2106472" y="2584640"/>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167337">
          <a:off x="817246" y="2225416"/>
          <a:ext cx="348169"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fr-FR" sz="1500" kern="1200"/>
        </a:p>
      </dsp:txBody>
      <dsp:txXfrm rot="-5400000">
        <a:off x="891941" y="2211672"/>
        <a:ext cx="192276" cy="252031"/>
      </dsp:txXfrm>
    </dsp:sp>
    <dsp:sp modelId="{B2400D04-A559-4366-A724-CE752416C73E}">
      <dsp:nvSpPr>
        <dsp:cNvPr id="0" name=""/>
        <dsp:cNvSpPr/>
      </dsp:nvSpPr>
      <dsp:spPr>
        <a:xfrm>
          <a:off x="394396" y="272318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417104" y="2745895"/>
        <a:ext cx="1246765" cy="729892"/>
      </dsp:txXfrm>
    </dsp:sp>
    <dsp:sp modelId="{3B563FA9-B471-49E8-A67E-3A6D8537B07A}">
      <dsp:nvSpPr>
        <dsp:cNvPr id="0" name=""/>
        <dsp:cNvSpPr/>
      </dsp:nvSpPr>
      <dsp:spPr>
        <a:xfrm rot="21322409">
          <a:off x="1778590" y="2881847"/>
          <a:ext cx="223271"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78699" y="2948640"/>
        <a:ext cx="156290" cy="192276"/>
      </dsp:txXfrm>
    </dsp:sp>
    <dsp:sp modelId="{74BEF885-7D31-464A-A028-BA579204B71A}">
      <dsp:nvSpPr>
        <dsp:cNvPr id="0" name=""/>
        <dsp:cNvSpPr/>
      </dsp:nvSpPr>
      <dsp:spPr>
        <a:xfrm>
          <a:off x="2106472" y="2584640"/>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EED7D-BD74-47BC-BD21-87F43614430F}">
      <dsp:nvSpPr>
        <dsp:cNvPr id="0" name=""/>
        <dsp:cNvSpPr/>
      </dsp:nvSpPr>
      <dsp:spPr>
        <a:xfrm>
          <a:off x="297418" y="277"/>
          <a:ext cx="1292181" cy="775308"/>
        </a:xfrm>
        <a:prstGeom prst="roundRect">
          <a:avLst>
            <a:gd name="adj" fmla="val 10000"/>
          </a:avLst>
        </a:prstGeom>
        <a:solidFill>
          <a:srgbClr val="6DA4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Agnes</a:t>
          </a:r>
          <a:r>
            <a:rPr lang="fr-FR" sz="1900" kern="1200" dirty="0" smtClean="0"/>
            <a:t> </a:t>
          </a:r>
          <a:r>
            <a:rPr lang="fr-FR" sz="1900" kern="1200" dirty="0" err="1" smtClean="0"/>
            <a:t>bedroom</a:t>
          </a:r>
          <a:endParaRPr lang="fr-FR" sz="1900" kern="1200" dirty="0"/>
        </a:p>
      </dsp:txBody>
      <dsp:txXfrm>
        <a:off x="320126" y="22985"/>
        <a:ext cx="1246765" cy="729892"/>
      </dsp:txXfrm>
    </dsp:sp>
    <dsp:sp modelId="{E196D4AC-FE99-40FB-8303-1DD8ECD20E03}">
      <dsp:nvSpPr>
        <dsp:cNvPr id="0" name=""/>
        <dsp:cNvSpPr/>
      </dsp:nvSpPr>
      <dsp:spPr>
        <a:xfrm>
          <a:off x="1703311" y="2277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91793"/>
        <a:ext cx="191759" cy="192276"/>
      </dsp:txXfrm>
    </dsp:sp>
    <dsp:sp modelId="{8C8C5E6E-6F80-43BC-A8CC-9A3F37350848}">
      <dsp:nvSpPr>
        <dsp:cNvPr id="0" name=""/>
        <dsp:cNvSpPr/>
      </dsp:nvSpPr>
      <dsp:spPr>
        <a:xfrm>
          <a:off x="2106472" y="277"/>
          <a:ext cx="1292181" cy="775308"/>
        </a:xfrm>
        <a:prstGeom prst="roundRect">
          <a:avLst>
            <a:gd name="adj" fmla="val 10000"/>
          </a:avLst>
        </a:prstGeom>
        <a:solidFill>
          <a:srgbClr val="F57F0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Kitchen</a:t>
          </a:r>
          <a:endParaRPr lang="fr-FR" sz="1900" kern="1200" dirty="0"/>
        </a:p>
      </dsp:txBody>
      <dsp:txXfrm>
        <a:off x="2129180" y="22985"/>
        <a:ext cx="1246765" cy="729892"/>
      </dsp:txXfrm>
    </dsp:sp>
    <dsp:sp modelId="{98057B3A-DAC4-4E08-8E47-E12A63E5D0CE}">
      <dsp:nvSpPr>
        <dsp:cNvPr id="0" name=""/>
        <dsp:cNvSpPr/>
      </dsp:nvSpPr>
      <dsp:spPr>
        <a:xfrm rot="5400000">
          <a:off x="2615591" y="866038"/>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889297"/>
        <a:ext cx="192276" cy="191759"/>
      </dsp:txXfrm>
    </dsp:sp>
    <dsp:sp modelId="{1CA9D8C3-DAED-44ED-91E7-7471AE0986AC}">
      <dsp:nvSpPr>
        <dsp:cNvPr id="0" name=""/>
        <dsp:cNvSpPr/>
      </dsp:nvSpPr>
      <dsp:spPr>
        <a:xfrm>
          <a:off x="2106472"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Living room</a:t>
          </a:r>
          <a:endParaRPr lang="fr-FR" sz="1900" kern="1200" dirty="0"/>
        </a:p>
      </dsp:txBody>
      <dsp:txXfrm>
        <a:off x="2129180" y="1315166"/>
        <a:ext cx="1246765" cy="729892"/>
      </dsp:txXfrm>
    </dsp:sp>
    <dsp:sp modelId="{12DA159F-A728-4D06-93F5-1527CC8A87AB}">
      <dsp:nvSpPr>
        <dsp:cNvPr id="0" name=""/>
        <dsp:cNvSpPr/>
      </dsp:nvSpPr>
      <dsp:spPr>
        <a:xfrm rot="10800000">
          <a:off x="1718817" y="1519882"/>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1583974"/>
        <a:ext cx="191759" cy="192276"/>
      </dsp:txXfrm>
    </dsp:sp>
    <dsp:sp modelId="{49670AC0-9395-4C47-B305-EA1DFF7D2D96}">
      <dsp:nvSpPr>
        <dsp:cNvPr id="0" name=""/>
        <dsp:cNvSpPr/>
      </dsp:nvSpPr>
      <dsp:spPr>
        <a:xfrm>
          <a:off x="297418" y="1292458"/>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Laboratory</a:t>
          </a:r>
          <a:endParaRPr lang="fr-FR" sz="1900" kern="1200" dirty="0"/>
        </a:p>
      </dsp:txBody>
      <dsp:txXfrm>
        <a:off x="320126" y="1315166"/>
        <a:ext cx="1246765" cy="729892"/>
      </dsp:txXfrm>
    </dsp:sp>
    <dsp:sp modelId="{4C72681B-8044-414C-BEBB-DB9B946ABFE6}">
      <dsp:nvSpPr>
        <dsp:cNvPr id="0" name=""/>
        <dsp:cNvSpPr/>
      </dsp:nvSpPr>
      <dsp:spPr>
        <a:xfrm rot="5400000">
          <a:off x="806537" y="2158220"/>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847371" y="2181479"/>
        <a:ext cx="192276" cy="191759"/>
      </dsp:txXfrm>
    </dsp:sp>
    <dsp:sp modelId="{B2400D04-A559-4366-A724-CE752416C73E}">
      <dsp:nvSpPr>
        <dsp:cNvPr id="0" name=""/>
        <dsp:cNvSpPr/>
      </dsp:nvSpPr>
      <dsp:spPr>
        <a:xfrm>
          <a:off x="297418"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Rocket</a:t>
          </a:r>
          <a:endParaRPr lang="fr-FR" sz="1900" kern="1200" dirty="0"/>
        </a:p>
      </dsp:txBody>
      <dsp:txXfrm>
        <a:off x="320126" y="2607348"/>
        <a:ext cx="1246765" cy="729892"/>
      </dsp:txXfrm>
    </dsp:sp>
    <dsp:sp modelId="{3B563FA9-B471-49E8-A67E-3A6D8537B07A}">
      <dsp:nvSpPr>
        <dsp:cNvPr id="0" name=""/>
        <dsp:cNvSpPr/>
      </dsp:nvSpPr>
      <dsp:spPr>
        <a:xfrm>
          <a:off x="1703311" y="2812064"/>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a:off x="1703311" y="2876156"/>
        <a:ext cx="191759" cy="192276"/>
      </dsp:txXfrm>
    </dsp:sp>
    <dsp:sp modelId="{74BEF885-7D31-464A-A028-BA579204B71A}">
      <dsp:nvSpPr>
        <dsp:cNvPr id="0" name=""/>
        <dsp:cNvSpPr/>
      </dsp:nvSpPr>
      <dsp:spPr>
        <a:xfrm>
          <a:off x="2106472" y="2584640"/>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Moon</a:t>
          </a:r>
          <a:endParaRPr lang="fr-FR" sz="1900" kern="1200" dirty="0"/>
        </a:p>
      </dsp:txBody>
      <dsp:txXfrm>
        <a:off x="2129180" y="2607348"/>
        <a:ext cx="1246765" cy="729892"/>
      </dsp:txXfrm>
    </dsp:sp>
    <dsp:sp modelId="{419B622B-D73F-40BC-8ECC-BEAFC1C731F2}">
      <dsp:nvSpPr>
        <dsp:cNvPr id="0" name=""/>
        <dsp:cNvSpPr/>
      </dsp:nvSpPr>
      <dsp:spPr>
        <a:xfrm rot="5400000">
          <a:off x="2615591" y="3450401"/>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5400000">
        <a:off x="2656425" y="3473660"/>
        <a:ext cx="192276" cy="191759"/>
      </dsp:txXfrm>
    </dsp:sp>
    <dsp:sp modelId="{40DE03BF-3124-4CA3-9D8C-E41BCCF5DDDD}">
      <dsp:nvSpPr>
        <dsp:cNvPr id="0" name=""/>
        <dsp:cNvSpPr/>
      </dsp:nvSpPr>
      <dsp:spPr>
        <a:xfrm>
          <a:off x="2106472"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err="1" smtClean="0"/>
            <a:t>Gru’s</a:t>
          </a:r>
          <a:r>
            <a:rPr lang="fr-FR" sz="1900" kern="1200" dirty="0" smtClean="0"/>
            <a:t> </a:t>
          </a:r>
          <a:r>
            <a:rPr lang="fr-FR" sz="1900" kern="1200" dirty="0" err="1" smtClean="0"/>
            <a:t>garden</a:t>
          </a:r>
          <a:endParaRPr lang="fr-FR" sz="1900" kern="1200" dirty="0"/>
        </a:p>
      </dsp:txBody>
      <dsp:txXfrm>
        <a:off x="2129180" y="3899529"/>
        <a:ext cx="1246765" cy="729892"/>
      </dsp:txXfrm>
    </dsp:sp>
    <dsp:sp modelId="{72D6FB93-D3FE-42AF-9183-7FED4A74F192}">
      <dsp:nvSpPr>
        <dsp:cNvPr id="0" name=""/>
        <dsp:cNvSpPr/>
      </dsp:nvSpPr>
      <dsp:spPr>
        <a:xfrm rot="10800000">
          <a:off x="1718817" y="4104245"/>
          <a:ext cx="273942" cy="32046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dsp:txBody>
      <dsp:txXfrm rot="10800000">
        <a:off x="1801000" y="4168337"/>
        <a:ext cx="191759" cy="192276"/>
      </dsp:txXfrm>
    </dsp:sp>
    <dsp:sp modelId="{A2FB421E-EC05-4A1B-99E6-DB13317DE0F6}">
      <dsp:nvSpPr>
        <dsp:cNvPr id="0" name=""/>
        <dsp:cNvSpPr/>
      </dsp:nvSpPr>
      <dsp:spPr>
        <a:xfrm>
          <a:off x="297418" y="3876821"/>
          <a:ext cx="1292181" cy="77530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El </a:t>
          </a:r>
          <a:r>
            <a:rPr lang="fr-FR" sz="1900" kern="1200" dirty="0" err="1" smtClean="0"/>
            <a:t>Macho’s</a:t>
          </a:r>
          <a:r>
            <a:rPr lang="fr-FR" sz="1900" kern="1200" dirty="0" smtClean="0"/>
            <a:t> villa</a:t>
          </a:r>
          <a:endParaRPr lang="fr-FR" sz="1900" kern="1200" dirty="0"/>
        </a:p>
      </dsp:txBody>
      <dsp:txXfrm>
        <a:off x="320126" y="3899529"/>
        <a:ext cx="1246765" cy="7298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1FB9C-89D8-4E90-A730-A2F2CE2887FF}" type="datetimeFigureOut">
              <a:rPr lang="fr-FR" smtClean="0"/>
              <a:t>11/11/2014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D8024-6F9A-4DA7-B5A8-95366E1E4FA0}" type="slidenum">
              <a:rPr lang="fr-FR" smtClean="0"/>
              <a:t>‹N°›</a:t>
            </a:fld>
            <a:endParaRPr lang="fr-FR"/>
          </a:p>
        </p:txBody>
      </p:sp>
    </p:spTree>
    <p:extLst>
      <p:ext uri="{BB962C8B-B14F-4D97-AF65-F5344CB8AC3E}">
        <p14:creationId xmlns:p14="http://schemas.microsoft.com/office/powerpoint/2010/main" val="2235144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txBox="1">
            <a:spLocks noGrp="1"/>
          </p:cNvSpPr>
          <p:nvPr>
            <p:ph type="body" sz="quarter" idx="1"/>
          </p:nvPr>
        </p:nvSpPr>
        <p:spPr/>
        <p:txBody>
          <a:bodyPr/>
          <a:lstStyle/>
          <a:p>
            <a:pPr lvl="0"/>
            <a:r>
              <a:rPr lang="fr-FR"/>
              <a:t>William</a:t>
            </a:r>
          </a:p>
        </p:txBody>
      </p:sp>
      <p:sp>
        <p:nvSpPr>
          <p:cNvPr id="4" name="Espace réservé du numéro de diapositive 3"/>
          <p:cNvSpPr txBox="1"/>
          <p:nvPr/>
        </p:nvSpPr>
        <p:spPr>
          <a:xfrm>
            <a:off x="3884608" y="8685208"/>
            <a:ext cx="2971800" cy="457200"/>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D84D8B4-8B75-41D5-AB13-05F5A0FBE411}" type="slidenum">
              <a:t>2</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124171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txBox="1">
            <a:spLocks noGrp="1"/>
          </p:cNvSpPr>
          <p:nvPr>
            <p:ph type="body" sz="quarter" idx="1"/>
          </p:nvPr>
        </p:nvSpPr>
        <p:spPr/>
        <p:txBody>
          <a:bodyPr/>
          <a:lstStyle/>
          <a:p>
            <a:pPr lvl="0"/>
            <a:r>
              <a:rPr lang="en-GB"/>
              <a:t>Here, we have put the map of the game, with the different places. When the user is in one place, he can return at the beginning each time, if his points are to zero. That’s why we have put one arrow from all the places to the bedroom. But the main way is like that, the bedroom to the kitchen, to the living room, to the laboratory, to the rocket in order to go to the moon, then to the garden and finally to El Macho’s Villa. </a:t>
            </a:r>
            <a:endParaRPr lang="fr-FR"/>
          </a:p>
        </p:txBody>
      </p:sp>
      <p:sp>
        <p:nvSpPr>
          <p:cNvPr id="4" name="Espace réservé du numéro de diapositive 3"/>
          <p:cNvSpPr txBox="1"/>
          <p:nvPr/>
        </p:nvSpPr>
        <p:spPr>
          <a:xfrm>
            <a:off x="3884608" y="8685208"/>
            <a:ext cx="2971800" cy="457200"/>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286EDF9-4736-44DF-8D2F-FAF695BFB6E6}" type="slidenum">
              <a:t>37</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71687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txBox="1">
            <a:spLocks noGrp="1"/>
          </p:cNvSpPr>
          <p:nvPr>
            <p:ph type="body" sz="quarter" idx="1"/>
          </p:nvPr>
        </p:nvSpPr>
        <p:spPr/>
        <p:txBody>
          <a:bodyPr/>
          <a:lstStyle/>
          <a:p>
            <a:pPr lvl="0"/>
            <a:r>
              <a:rPr lang="en-GB"/>
              <a:t>Here, we have put the map of the game, with the different places. When the user is in one place, he can return at the beginning each time, if his points are to zero. That’s why we have put one arrow from all the places to the bedroom. But the main way is like that, the bedroom to the kitchen, to the living room, to the laboratory, to the rocket in order to go to the moon, then to the garden and finally to El Macho’s Villa. </a:t>
            </a:r>
            <a:endParaRPr lang="fr-FR"/>
          </a:p>
        </p:txBody>
      </p:sp>
      <p:sp>
        <p:nvSpPr>
          <p:cNvPr id="4" name="Espace réservé du numéro de diapositive 3"/>
          <p:cNvSpPr txBox="1"/>
          <p:nvPr/>
        </p:nvSpPr>
        <p:spPr>
          <a:xfrm>
            <a:off x="3884608" y="8685208"/>
            <a:ext cx="2971800" cy="457200"/>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F5FDF46-BCFF-43B1-B457-2850298BF492}" type="slidenum">
              <a:t>38</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58478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txBox="1">
            <a:spLocks noGrp="1"/>
          </p:cNvSpPr>
          <p:nvPr>
            <p:ph type="body" sz="quarter" idx="1"/>
          </p:nvPr>
        </p:nvSpPr>
        <p:spPr/>
        <p:txBody>
          <a:bodyPr/>
          <a:lstStyle/>
          <a:p>
            <a:pPr lvl="0"/>
            <a:r>
              <a:rPr lang="en-GB"/>
              <a:t>Here, we have put the map of the game, with the different places. When the user is in one place, he can return at the beginning each time, if his points are to zero. That’s why we have put one arrow from all the places to the bedroom. But the main way is like that, the bedroom to the kitchen, to the living room, to the laboratory, to the rocket in order to go to the moon, then to the garden and finally to El Macho’s Villa. </a:t>
            </a:r>
            <a:endParaRPr lang="fr-FR"/>
          </a:p>
        </p:txBody>
      </p:sp>
      <p:sp>
        <p:nvSpPr>
          <p:cNvPr id="4" name="Espace réservé du numéro de diapositive 3"/>
          <p:cNvSpPr txBox="1"/>
          <p:nvPr/>
        </p:nvSpPr>
        <p:spPr>
          <a:xfrm>
            <a:off x="3884608" y="8685208"/>
            <a:ext cx="2971800" cy="457200"/>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7D91D6F-8F4D-440F-AA1E-0532945537CA}" type="slidenum">
              <a:t>39</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568592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txBox="1">
            <a:spLocks noGrp="1"/>
          </p:cNvSpPr>
          <p:nvPr>
            <p:ph type="body" sz="quarter" idx="1"/>
          </p:nvPr>
        </p:nvSpPr>
        <p:spPr/>
        <p:txBody>
          <a:bodyPr/>
          <a:lstStyle/>
          <a:p>
            <a:pPr lvl="0"/>
            <a:r>
              <a:rPr lang="fr-FR"/>
              <a:t>Margaux</a:t>
            </a:r>
          </a:p>
        </p:txBody>
      </p:sp>
      <p:sp>
        <p:nvSpPr>
          <p:cNvPr id="4" name="Espace réservé du numéro de diapositive 3"/>
          <p:cNvSpPr txBox="1"/>
          <p:nvPr/>
        </p:nvSpPr>
        <p:spPr>
          <a:xfrm>
            <a:off x="3884608" y="8685208"/>
            <a:ext cx="2971800" cy="457200"/>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AF982B9-72F5-420B-855D-43AAAF307D54}" type="slidenum">
              <a:t>40</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643494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C9B56807-404A-400B-AED3-15576D36EFF2}" type="datetimeFigureOut">
              <a:rPr lang="fr-FR" smtClean="0"/>
              <a:t>11/11/2014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E4CE83A-3C40-432B-AECB-F8D376F9CD9B}" type="slidenum">
              <a:rPr lang="fr-FR" smtClean="0"/>
              <a:t>‹N°›</a:t>
            </a:fld>
            <a:endParaRPr lang="fr-FR"/>
          </a:p>
        </p:txBody>
      </p:sp>
    </p:spTree>
    <p:extLst>
      <p:ext uri="{BB962C8B-B14F-4D97-AF65-F5344CB8AC3E}">
        <p14:creationId xmlns:p14="http://schemas.microsoft.com/office/powerpoint/2010/main" val="2994285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B56807-404A-400B-AED3-15576D36EFF2}" type="datetimeFigureOut">
              <a:rPr lang="fr-FR" smtClean="0"/>
              <a:t>11/11/2014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E4CE83A-3C40-432B-AECB-F8D376F9CD9B}" type="slidenum">
              <a:rPr lang="fr-FR" smtClean="0"/>
              <a:t>‹N°›</a:t>
            </a:fld>
            <a:endParaRPr lang="fr-FR"/>
          </a:p>
        </p:txBody>
      </p:sp>
    </p:spTree>
    <p:extLst>
      <p:ext uri="{BB962C8B-B14F-4D97-AF65-F5344CB8AC3E}">
        <p14:creationId xmlns:p14="http://schemas.microsoft.com/office/powerpoint/2010/main" val="2565704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B56807-404A-400B-AED3-15576D36EFF2}" type="datetimeFigureOut">
              <a:rPr lang="fr-FR" smtClean="0"/>
              <a:t>11/11/2014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E4CE83A-3C40-432B-AECB-F8D376F9CD9B}" type="slidenum">
              <a:rPr lang="fr-FR" smtClean="0"/>
              <a:t>‹N°›</a:t>
            </a:fld>
            <a:endParaRPr lang="fr-FR"/>
          </a:p>
        </p:txBody>
      </p:sp>
    </p:spTree>
    <p:extLst>
      <p:ext uri="{BB962C8B-B14F-4D97-AF65-F5344CB8AC3E}">
        <p14:creationId xmlns:p14="http://schemas.microsoft.com/office/powerpoint/2010/main" val="4127676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B56807-404A-400B-AED3-15576D36EFF2}" type="datetimeFigureOut">
              <a:rPr lang="fr-FR" smtClean="0"/>
              <a:t>11/11/2014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E4CE83A-3C40-432B-AECB-F8D376F9CD9B}" type="slidenum">
              <a:rPr lang="fr-FR" smtClean="0"/>
              <a:t>‹N°›</a:t>
            </a:fld>
            <a:endParaRPr lang="fr-FR"/>
          </a:p>
        </p:txBody>
      </p:sp>
    </p:spTree>
    <p:extLst>
      <p:ext uri="{BB962C8B-B14F-4D97-AF65-F5344CB8AC3E}">
        <p14:creationId xmlns:p14="http://schemas.microsoft.com/office/powerpoint/2010/main" val="148474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C9B56807-404A-400B-AED3-15576D36EFF2}" type="datetimeFigureOut">
              <a:rPr lang="fr-FR" smtClean="0"/>
              <a:t>11/11/2014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E4CE83A-3C40-432B-AECB-F8D376F9CD9B}" type="slidenum">
              <a:rPr lang="fr-FR" smtClean="0"/>
              <a:t>‹N°›</a:t>
            </a:fld>
            <a:endParaRPr lang="fr-FR"/>
          </a:p>
        </p:txBody>
      </p:sp>
    </p:spTree>
    <p:extLst>
      <p:ext uri="{BB962C8B-B14F-4D97-AF65-F5344CB8AC3E}">
        <p14:creationId xmlns:p14="http://schemas.microsoft.com/office/powerpoint/2010/main" val="61530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C9B56807-404A-400B-AED3-15576D36EFF2}" type="datetimeFigureOut">
              <a:rPr lang="fr-FR" smtClean="0"/>
              <a:t>11/11/2014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E4CE83A-3C40-432B-AECB-F8D376F9CD9B}" type="slidenum">
              <a:rPr lang="fr-FR" smtClean="0"/>
              <a:t>‹N°›</a:t>
            </a:fld>
            <a:endParaRPr lang="fr-FR"/>
          </a:p>
        </p:txBody>
      </p:sp>
    </p:spTree>
    <p:extLst>
      <p:ext uri="{BB962C8B-B14F-4D97-AF65-F5344CB8AC3E}">
        <p14:creationId xmlns:p14="http://schemas.microsoft.com/office/powerpoint/2010/main" val="3692164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C9B56807-404A-400B-AED3-15576D36EFF2}" type="datetimeFigureOut">
              <a:rPr lang="fr-FR" smtClean="0"/>
              <a:t>11/11/2014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E4CE83A-3C40-432B-AECB-F8D376F9CD9B}" type="slidenum">
              <a:rPr lang="fr-FR" smtClean="0"/>
              <a:t>‹N°›</a:t>
            </a:fld>
            <a:endParaRPr lang="fr-FR"/>
          </a:p>
        </p:txBody>
      </p:sp>
    </p:spTree>
    <p:extLst>
      <p:ext uri="{BB962C8B-B14F-4D97-AF65-F5344CB8AC3E}">
        <p14:creationId xmlns:p14="http://schemas.microsoft.com/office/powerpoint/2010/main" val="1018687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C9B56807-404A-400B-AED3-15576D36EFF2}" type="datetimeFigureOut">
              <a:rPr lang="fr-FR" smtClean="0"/>
              <a:t>11/11/2014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E4CE83A-3C40-432B-AECB-F8D376F9CD9B}" type="slidenum">
              <a:rPr lang="fr-FR" smtClean="0"/>
              <a:t>‹N°›</a:t>
            </a:fld>
            <a:endParaRPr lang="fr-FR"/>
          </a:p>
        </p:txBody>
      </p:sp>
    </p:spTree>
    <p:extLst>
      <p:ext uri="{BB962C8B-B14F-4D97-AF65-F5344CB8AC3E}">
        <p14:creationId xmlns:p14="http://schemas.microsoft.com/office/powerpoint/2010/main" val="692318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9B56807-404A-400B-AED3-15576D36EFF2}" type="datetimeFigureOut">
              <a:rPr lang="fr-FR" smtClean="0"/>
              <a:t>11/11/2014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E4CE83A-3C40-432B-AECB-F8D376F9CD9B}" type="slidenum">
              <a:rPr lang="fr-FR" smtClean="0"/>
              <a:t>‹N°›</a:t>
            </a:fld>
            <a:endParaRPr lang="fr-FR"/>
          </a:p>
        </p:txBody>
      </p:sp>
    </p:spTree>
    <p:extLst>
      <p:ext uri="{BB962C8B-B14F-4D97-AF65-F5344CB8AC3E}">
        <p14:creationId xmlns:p14="http://schemas.microsoft.com/office/powerpoint/2010/main" val="3292876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C9B56807-404A-400B-AED3-15576D36EFF2}" type="datetimeFigureOut">
              <a:rPr lang="fr-FR" smtClean="0"/>
              <a:t>11/11/2014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E4CE83A-3C40-432B-AECB-F8D376F9CD9B}" type="slidenum">
              <a:rPr lang="fr-FR" smtClean="0"/>
              <a:t>‹N°›</a:t>
            </a:fld>
            <a:endParaRPr lang="fr-FR"/>
          </a:p>
        </p:txBody>
      </p:sp>
    </p:spTree>
    <p:extLst>
      <p:ext uri="{BB962C8B-B14F-4D97-AF65-F5344CB8AC3E}">
        <p14:creationId xmlns:p14="http://schemas.microsoft.com/office/powerpoint/2010/main" val="4228821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C9B56807-404A-400B-AED3-15576D36EFF2}" type="datetimeFigureOut">
              <a:rPr lang="fr-FR" smtClean="0"/>
              <a:t>11/11/2014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E4CE83A-3C40-432B-AECB-F8D376F9CD9B}" type="slidenum">
              <a:rPr lang="fr-FR" smtClean="0"/>
              <a:t>‹N°›</a:t>
            </a:fld>
            <a:endParaRPr lang="fr-FR"/>
          </a:p>
        </p:txBody>
      </p:sp>
    </p:spTree>
    <p:extLst>
      <p:ext uri="{BB962C8B-B14F-4D97-AF65-F5344CB8AC3E}">
        <p14:creationId xmlns:p14="http://schemas.microsoft.com/office/powerpoint/2010/main" val="1471592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56807-404A-400B-AED3-15576D36EFF2}" type="datetimeFigureOut">
              <a:rPr lang="fr-FR" smtClean="0"/>
              <a:t>11/11/2014</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CE83A-3C40-432B-AECB-F8D376F9CD9B}" type="slidenum">
              <a:rPr lang="fr-FR" smtClean="0"/>
              <a:t>‹N°›</a:t>
            </a:fld>
            <a:endParaRPr lang="fr-FR"/>
          </a:p>
        </p:txBody>
      </p:sp>
    </p:spTree>
    <p:extLst>
      <p:ext uri="{BB962C8B-B14F-4D97-AF65-F5344CB8AC3E}">
        <p14:creationId xmlns:p14="http://schemas.microsoft.com/office/powerpoint/2010/main" val="4030870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5.jpeg"/><Relationship Id="rId7" Type="http://schemas.openxmlformats.org/officeDocument/2006/relationships/diagramColors" Target="../diagrams/colors6.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slide" Target="slide11.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7.png"/><Relationship Id="rId7" Type="http://schemas.openxmlformats.org/officeDocument/2006/relationships/diagramData" Target="../diagrams/data7.xml"/><Relationship Id="rId12" Type="http://schemas.openxmlformats.org/officeDocument/2006/relationships/slide" Target="slide12.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20.png"/><Relationship Id="rId11" Type="http://schemas.microsoft.com/office/2007/relationships/diagramDrawing" Target="../diagrams/drawing7.xml"/><Relationship Id="rId5" Type="http://schemas.openxmlformats.org/officeDocument/2006/relationships/image" Target="../media/image19.png"/><Relationship Id="rId10" Type="http://schemas.openxmlformats.org/officeDocument/2006/relationships/diagramColors" Target="../diagrams/colors7.xml"/><Relationship Id="rId4" Type="http://schemas.openxmlformats.org/officeDocument/2006/relationships/image" Target="../media/image18.jpeg"/><Relationship Id="rId9"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slide" Target="slide13.xml"/><Relationship Id="rId4" Type="http://schemas.openxmlformats.org/officeDocument/2006/relationships/diagramLayout" Target="../diagrams/layout8.xml"/><Relationship Id="rId9" Type="http://schemas.openxmlformats.org/officeDocument/2006/relationships/slide" Target="slide16.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9.xml"/><Relationship Id="rId11" Type="http://schemas.openxmlformats.org/officeDocument/2006/relationships/image" Target="../media/image22.jpeg"/><Relationship Id="rId5" Type="http://schemas.openxmlformats.org/officeDocument/2006/relationships/diagramQuickStyle" Target="../diagrams/quickStyle9.xml"/><Relationship Id="rId10" Type="http://schemas.openxmlformats.org/officeDocument/2006/relationships/slide" Target="slide15.xml"/><Relationship Id="rId4" Type="http://schemas.openxmlformats.org/officeDocument/2006/relationships/diagramLayout" Target="../diagrams/layout9.xml"/><Relationship Id="rId9" Type="http://schemas.openxmlformats.org/officeDocument/2006/relationships/slide" Target="slide14.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slide" Target="slide13.xml"/><Relationship Id="rId4" Type="http://schemas.openxmlformats.org/officeDocument/2006/relationships/diagramLayout" Target="../diagrams/layout10.xml"/><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1.xml"/><Relationship Id="rId11" Type="http://schemas.openxmlformats.org/officeDocument/2006/relationships/slide" Target="slide12.xml"/><Relationship Id="rId5" Type="http://schemas.openxmlformats.org/officeDocument/2006/relationships/diagramQuickStyle" Target="../diagrams/quickStyle11.xml"/><Relationship Id="rId10" Type="http://schemas.openxmlformats.org/officeDocument/2006/relationships/image" Target="../media/image25.jpeg"/><Relationship Id="rId4" Type="http://schemas.openxmlformats.org/officeDocument/2006/relationships/diagramLayout" Target="../diagrams/layout11.xm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26.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2.xml"/><Relationship Id="rId11" Type="http://schemas.openxmlformats.org/officeDocument/2006/relationships/slide" Target="slide18.xml"/><Relationship Id="rId5" Type="http://schemas.openxmlformats.org/officeDocument/2006/relationships/diagramQuickStyle" Target="../diagrams/quickStyle12.xml"/><Relationship Id="rId10" Type="http://schemas.openxmlformats.org/officeDocument/2006/relationships/slide" Target="slide17.xml"/><Relationship Id="rId4" Type="http://schemas.openxmlformats.org/officeDocument/2006/relationships/diagramLayout" Target="../diagrams/layout12.xml"/><Relationship Id="rId9" Type="http://schemas.openxmlformats.org/officeDocument/2006/relationships/slide" Target="slide13.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slide" Target="slide16.xml"/><Relationship Id="rId4" Type="http://schemas.openxmlformats.org/officeDocument/2006/relationships/diagramLayout" Target="../diagrams/layout13.xm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4.xml"/><Relationship Id="rId7" Type="http://schemas.microsoft.com/office/2007/relationships/diagramDrawing" Target="../diagrams/drawing14.xml"/><Relationship Id="rId12" Type="http://schemas.openxmlformats.org/officeDocument/2006/relationships/slide" Target="slide19.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4.xml"/><Relationship Id="rId11" Type="http://schemas.openxmlformats.org/officeDocument/2006/relationships/image" Target="../media/image6.jpeg"/><Relationship Id="rId5" Type="http://schemas.openxmlformats.org/officeDocument/2006/relationships/diagramQuickStyle" Target="../diagrams/quickStyle14.xml"/><Relationship Id="rId10" Type="http://schemas.openxmlformats.org/officeDocument/2006/relationships/image" Target="../media/image27.jpeg"/><Relationship Id="rId4" Type="http://schemas.openxmlformats.org/officeDocument/2006/relationships/diagramLayout" Target="../diagrams/layout14.xm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31.jpeg"/><Relationship Id="rId4" Type="http://schemas.openxmlformats.org/officeDocument/2006/relationships/diagramLayout" Target="../diagrams/layout16.xml"/><Relationship Id="rId9" Type="http://schemas.openxmlformats.org/officeDocument/2006/relationships/image" Target="../media/image30.jpeg"/></Relationships>
</file>

<file path=ppt/slides/_rels/slide2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6.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7.jpeg"/><Relationship Id="rId3" Type="http://schemas.openxmlformats.org/officeDocument/2006/relationships/diagramData" Target="../diagrams/data22.xml"/><Relationship Id="rId7" Type="http://schemas.microsoft.com/office/2007/relationships/diagramDrawing" Target="../diagrams/drawing22.xml"/><Relationship Id="rId12" Type="http://schemas.openxmlformats.org/officeDocument/2006/relationships/image" Target="../media/image36.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2.xml"/><Relationship Id="rId11" Type="http://schemas.openxmlformats.org/officeDocument/2006/relationships/image" Target="../media/image35.png"/><Relationship Id="rId5" Type="http://schemas.openxmlformats.org/officeDocument/2006/relationships/diagramQuickStyle" Target="../diagrams/quickStyle22.xml"/><Relationship Id="rId10" Type="http://schemas.openxmlformats.org/officeDocument/2006/relationships/image" Target="../media/image34.png"/><Relationship Id="rId4" Type="http://schemas.openxmlformats.org/officeDocument/2006/relationships/diagramLayout" Target="../diagrams/layout22.xml"/><Relationship Id="rId9" Type="http://schemas.openxmlformats.org/officeDocument/2006/relationships/image" Target="../media/image30.jpeg"/></Relationships>
</file>

<file path=ppt/slides/_rels/slide27.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42.jpeg"/><Relationship Id="rId3" Type="http://schemas.openxmlformats.org/officeDocument/2006/relationships/diagramData" Target="../diagrams/data23.xml"/><Relationship Id="rId7" Type="http://schemas.microsoft.com/office/2007/relationships/diagramDrawing" Target="../diagrams/drawing23.xml"/><Relationship Id="rId12" Type="http://schemas.openxmlformats.org/officeDocument/2006/relationships/image" Target="../media/image41.jpeg"/><Relationship Id="rId2" Type="http://schemas.openxmlformats.org/officeDocument/2006/relationships/image" Target="../media/image9.jpeg"/><Relationship Id="rId16" Type="http://schemas.openxmlformats.org/officeDocument/2006/relationships/image" Target="../media/image45.jpeg"/><Relationship Id="rId1" Type="http://schemas.openxmlformats.org/officeDocument/2006/relationships/slideLayout" Target="../slideLayouts/slideLayout1.xml"/><Relationship Id="rId6" Type="http://schemas.openxmlformats.org/officeDocument/2006/relationships/diagramColors" Target="../diagrams/colors23.xml"/><Relationship Id="rId11" Type="http://schemas.openxmlformats.org/officeDocument/2006/relationships/image" Target="../media/image40.png"/><Relationship Id="rId5" Type="http://schemas.openxmlformats.org/officeDocument/2006/relationships/diagramQuickStyle" Target="../diagrams/quickStyle23.xml"/><Relationship Id="rId15" Type="http://schemas.openxmlformats.org/officeDocument/2006/relationships/image" Target="../media/image44.jpeg"/><Relationship Id="rId10" Type="http://schemas.openxmlformats.org/officeDocument/2006/relationships/image" Target="../media/image39.png"/><Relationship Id="rId4" Type="http://schemas.openxmlformats.org/officeDocument/2006/relationships/diagramLayout" Target="../diagrams/layout23.xml"/><Relationship Id="rId9" Type="http://schemas.openxmlformats.org/officeDocument/2006/relationships/image" Target="../media/image38.png"/><Relationship Id="rId14" Type="http://schemas.openxmlformats.org/officeDocument/2006/relationships/image" Target="../media/image43.jpeg"/></Relationships>
</file>

<file path=ppt/slides/_rels/slide28.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42.jpeg"/><Relationship Id="rId3" Type="http://schemas.openxmlformats.org/officeDocument/2006/relationships/diagramData" Target="../diagrams/data24.xml"/><Relationship Id="rId7" Type="http://schemas.microsoft.com/office/2007/relationships/diagramDrawing" Target="../diagrams/drawing24.xml"/><Relationship Id="rId12" Type="http://schemas.openxmlformats.org/officeDocument/2006/relationships/image" Target="../media/image41.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4.xml"/><Relationship Id="rId11" Type="http://schemas.openxmlformats.org/officeDocument/2006/relationships/image" Target="../media/image40.png"/><Relationship Id="rId5" Type="http://schemas.openxmlformats.org/officeDocument/2006/relationships/diagramQuickStyle" Target="../diagrams/quickStyle24.xml"/><Relationship Id="rId10" Type="http://schemas.openxmlformats.org/officeDocument/2006/relationships/image" Target="../media/image39.png"/><Relationship Id="rId4" Type="http://schemas.openxmlformats.org/officeDocument/2006/relationships/diagramLayout" Target="../diagrams/layout24.xml"/><Relationship Id="rId9" Type="http://schemas.openxmlformats.org/officeDocument/2006/relationships/image" Target="../media/image38.png"/><Relationship Id="rId14" Type="http://schemas.openxmlformats.org/officeDocument/2006/relationships/image" Target="../media/image43.jpeg"/></Relationships>
</file>

<file path=ppt/slides/_rels/slide2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42.jpeg"/><Relationship Id="rId3" Type="http://schemas.openxmlformats.org/officeDocument/2006/relationships/diagramData" Target="../diagrams/data25.xml"/><Relationship Id="rId7" Type="http://schemas.microsoft.com/office/2007/relationships/diagramDrawing" Target="../diagrams/drawing25.xml"/><Relationship Id="rId12" Type="http://schemas.openxmlformats.org/officeDocument/2006/relationships/image" Target="../media/image41.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5.xml"/><Relationship Id="rId11" Type="http://schemas.openxmlformats.org/officeDocument/2006/relationships/image" Target="../media/image40.png"/><Relationship Id="rId5" Type="http://schemas.openxmlformats.org/officeDocument/2006/relationships/diagramQuickStyle" Target="../diagrams/quickStyle25.xml"/><Relationship Id="rId10" Type="http://schemas.openxmlformats.org/officeDocument/2006/relationships/image" Target="../media/image39.png"/><Relationship Id="rId4" Type="http://schemas.openxmlformats.org/officeDocument/2006/relationships/diagramLayout" Target="../diagrams/layout25.xml"/><Relationship Id="rId9" Type="http://schemas.openxmlformats.org/officeDocument/2006/relationships/image" Target="../media/image38.png"/><Relationship Id="rId1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diagramData" Target="../diagrams/data26.xml"/><Relationship Id="rId7" Type="http://schemas.microsoft.com/office/2007/relationships/diagramDrawing" Target="../diagrams/drawing26.xml"/><Relationship Id="rId12" Type="http://schemas.openxmlformats.org/officeDocument/2006/relationships/image" Target="../media/image50.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6.xml"/><Relationship Id="rId11" Type="http://schemas.openxmlformats.org/officeDocument/2006/relationships/image" Target="../media/image49.jpeg"/><Relationship Id="rId5" Type="http://schemas.openxmlformats.org/officeDocument/2006/relationships/diagramQuickStyle" Target="../diagrams/quickStyle26.xml"/><Relationship Id="rId10" Type="http://schemas.openxmlformats.org/officeDocument/2006/relationships/image" Target="../media/image48.jpeg"/><Relationship Id="rId4" Type="http://schemas.openxmlformats.org/officeDocument/2006/relationships/diagramLayout" Target="../diagrams/layout26.xml"/><Relationship Id="rId9" Type="http://schemas.openxmlformats.org/officeDocument/2006/relationships/image" Target="../media/image47.jpeg"/></Relationships>
</file>

<file path=ppt/slides/_rels/slide31.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diagramData" Target="../diagrams/data27.xml"/><Relationship Id="rId7" Type="http://schemas.microsoft.com/office/2007/relationships/diagramDrawing" Target="../diagrams/drawing27.xml"/><Relationship Id="rId12" Type="http://schemas.openxmlformats.org/officeDocument/2006/relationships/image" Target="../media/image50.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7.xml"/><Relationship Id="rId11" Type="http://schemas.openxmlformats.org/officeDocument/2006/relationships/image" Target="../media/image49.jpeg"/><Relationship Id="rId5" Type="http://schemas.openxmlformats.org/officeDocument/2006/relationships/diagramQuickStyle" Target="../diagrams/quickStyle27.xml"/><Relationship Id="rId10" Type="http://schemas.openxmlformats.org/officeDocument/2006/relationships/image" Target="../media/image48.jpeg"/><Relationship Id="rId4" Type="http://schemas.openxmlformats.org/officeDocument/2006/relationships/diagramLayout" Target="../diagrams/layout27.xml"/><Relationship Id="rId9" Type="http://schemas.openxmlformats.org/officeDocument/2006/relationships/image" Target="../media/image47.jpeg"/></Relationships>
</file>

<file path=ppt/slides/_rels/slide3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9.xml"/><Relationship Id="rId3" Type="http://schemas.openxmlformats.org/officeDocument/2006/relationships/image" Target="../media/image52.png"/><Relationship Id="rId7" Type="http://schemas.openxmlformats.org/officeDocument/2006/relationships/slide" Target="slide9.xml"/><Relationship Id="rId12" Type="http://schemas.microsoft.com/office/2007/relationships/diagramDrawing" Target="../diagrams/drawing29.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diagramColors" Target="../diagrams/colors29.xml"/><Relationship Id="rId5" Type="http://schemas.openxmlformats.org/officeDocument/2006/relationships/image" Target="../media/image15.jpeg"/><Relationship Id="rId10" Type="http://schemas.openxmlformats.org/officeDocument/2006/relationships/diagramQuickStyle" Target="../diagrams/quickStyle29.xml"/><Relationship Id="rId4" Type="http://schemas.openxmlformats.org/officeDocument/2006/relationships/slide" Target="slide7.xml"/><Relationship Id="rId9" Type="http://schemas.openxmlformats.org/officeDocument/2006/relationships/diagramLayout" Target="../diagrams/layout29.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30.xml"/><Relationship Id="rId3" Type="http://schemas.openxmlformats.org/officeDocument/2006/relationships/image" Target="../media/image52.png"/><Relationship Id="rId7" Type="http://schemas.openxmlformats.org/officeDocument/2006/relationships/diagramQuickStyle" Target="../diagrams/quickStyle30.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Layout" Target="../diagrams/layout30.xml"/><Relationship Id="rId5" Type="http://schemas.openxmlformats.org/officeDocument/2006/relationships/diagramData" Target="../diagrams/data30.xml"/><Relationship Id="rId4" Type="http://schemas.openxmlformats.org/officeDocument/2006/relationships/image" Target="../media/image15.jpeg"/><Relationship Id="rId9" Type="http://schemas.microsoft.com/office/2007/relationships/diagramDrawing" Target="../diagrams/drawing30.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image" Target="../media/image52.png"/><Relationship Id="rId7" Type="http://schemas.openxmlformats.org/officeDocument/2006/relationships/diagramQuickStyle" Target="../diagrams/quickStyle31.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Layout" Target="../diagrams/layout31.xml"/><Relationship Id="rId5" Type="http://schemas.openxmlformats.org/officeDocument/2006/relationships/diagramData" Target="../diagrams/data31.xml"/><Relationship Id="rId10" Type="http://schemas.openxmlformats.org/officeDocument/2006/relationships/image" Target="../media/image16.png"/><Relationship Id="rId4" Type="http://schemas.openxmlformats.org/officeDocument/2006/relationships/image" Target="../media/image15.jpeg"/><Relationship Id="rId9" Type="http://schemas.microsoft.com/office/2007/relationships/diagramDrawing" Target="../diagrams/drawing31.xml"/></Relationships>
</file>

<file path=ppt/slides/_rels/slide3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2.jpeg"/><Relationship Id="rId7" Type="http://schemas.openxmlformats.org/officeDocument/2006/relationships/diagramLayout" Target="../diagrams/layout1.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slide" Target="slide6.xml"/><Relationship Id="rId5" Type="http://schemas.openxmlformats.org/officeDocument/2006/relationships/image" Target="../media/image14.jpeg"/><Relationship Id="rId10" Type="http://schemas.microsoft.com/office/2007/relationships/diagramDrawing" Target="../diagrams/drawing1.xml"/><Relationship Id="rId4" Type="http://schemas.openxmlformats.org/officeDocument/2006/relationships/image" Target="../media/image13.jpe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slide" Target="slide7.xml"/><Relationship Id="rId7" Type="http://schemas.openxmlformats.org/officeDocument/2006/relationships/slide" Target="slide10.xml"/><Relationship Id="rId12"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diagramColors" Target="../diagrams/colors2.xml"/><Relationship Id="rId5" Type="http://schemas.openxmlformats.org/officeDocument/2006/relationships/slide" Target="slide8.xml"/><Relationship Id="rId10" Type="http://schemas.openxmlformats.org/officeDocument/2006/relationships/diagramQuickStyle" Target="../diagrams/quickStyle2.xml"/><Relationship Id="rId4" Type="http://schemas.openxmlformats.org/officeDocument/2006/relationships/image" Target="../media/image15.jpe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jpeg"/><Relationship Id="rId7" Type="http://schemas.openxmlformats.org/officeDocument/2006/relationships/diagramColors" Target="../diagrams/colors3.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slide" Target="slide6.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5.jpeg"/><Relationship Id="rId7" Type="http://schemas.openxmlformats.org/officeDocument/2006/relationships/diagramColors" Target="../diagrams/colors4.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slide" Target="slide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5.jpeg"/><Relationship Id="rId7" Type="http://schemas.openxmlformats.org/officeDocument/2006/relationships/diagramQuickStyle" Target="../diagrams/quickStyle5.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slide" Target="slide6.xml"/><Relationship Id="rId4" Type="http://schemas.openxmlformats.org/officeDocument/2006/relationships/image" Target="../media/image16.png"/><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p:cNvSpPr/>
          <p:nvPr/>
        </p:nvSpPr>
        <p:spPr>
          <a:xfrm>
            <a:off x="0" y="0"/>
            <a:ext cx="4724403" cy="10344150"/>
          </a:xfrm>
          <a:prstGeom prst="rect">
            <a:avLst/>
          </a:prstGeom>
          <a:solidFill>
            <a:srgbClr val="3997B3"/>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 name="Picture 6" descr="http://authorstream.s3.amazonaws.com/content/2148231_635354296948845000.jpg"/>
          <p:cNvPicPr>
            <a:picLocks noChangeAspect="1"/>
          </p:cNvPicPr>
          <p:nvPr/>
        </p:nvPicPr>
        <p:blipFill>
          <a:blip r:embed="rId2"/>
          <a:srcRect l="45399" t="46012"/>
          <a:stretch>
            <a:fillRect/>
          </a:stretch>
        </p:blipFill>
        <p:spPr>
          <a:xfrm>
            <a:off x="7532680" y="3875437"/>
            <a:ext cx="3390896" cy="2514600"/>
          </a:xfrm>
          <a:prstGeom prst="rect">
            <a:avLst/>
          </a:prstGeom>
          <a:noFill/>
          <a:ln cap="flat">
            <a:noFill/>
          </a:ln>
        </p:spPr>
      </p:pic>
      <p:sp>
        <p:nvSpPr>
          <p:cNvPr id="4" name="Triangle isocèle 13"/>
          <p:cNvSpPr/>
          <p:nvPr/>
        </p:nvSpPr>
        <p:spPr>
          <a:xfrm rot="10799991">
            <a:off x="10" y="-10"/>
            <a:ext cx="9448796" cy="502118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9B4E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5" name="Triangle isocèle 18"/>
          <p:cNvSpPr/>
          <p:nvPr/>
        </p:nvSpPr>
        <p:spPr>
          <a:xfrm>
            <a:off x="0" y="5021180"/>
            <a:ext cx="9448796" cy="502118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EF3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6" name="ZoneTexte 15"/>
          <p:cNvSpPr txBox="1"/>
          <p:nvPr/>
        </p:nvSpPr>
        <p:spPr>
          <a:xfrm rot="18873470">
            <a:off x="3592312" y="1445583"/>
            <a:ext cx="5388595"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6000" b="0" i="0" u="none" strike="noStrike" kern="1200" cap="none" spc="0" baseline="0">
                <a:solidFill>
                  <a:srgbClr val="FFEF37"/>
                </a:solidFill>
                <a:effectLst>
                  <a:outerShdw dist="38096" dir="2700000">
                    <a:srgbClr val="000000"/>
                  </a:outerShdw>
                </a:effectLst>
                <a:uFillTx/>
                <a:latin typeface="Calibri"/>
              </a:rPr>
              <a:t>Despicable me</a:t>
            </a:r>
          </a:p>
        </p:txBody>
      </p:sp>
      <p:sp>
        <p:nvSpPr>
          <p:cNvPr id="7" name="ZoneTexte 27"/>
          <p:cNvSpPr txBox="1"/>
          <p:nvPr/>
        </p:nvSpPr>
        <p:spPr>
          <a:xfrm rot="2755870">
            <a:off x="256263" y="3565192"/>
            <a:ext cx="4600090" cy="175432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FFEF37"/>
                </a:solidFill>
                <a:effectLst>
                  <a:outerShdw dist="38096" dir="2700000">
                    <a:srgbClr val="000000"/>
                  </a:outerShdw>
                </a:effectLst>
                <a:uFillTx/>
                <a:latin typeface="Calibri"/>
              </a:rPr>
              <a:t>Julien Brault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FFEF37"/>
                </a:solidFill>
                <a:effectLst>
                  <a:outerShdw dist="38096" dir="2700000">
                    <a:srgbClr val="000000"/>
                  </a:outerShdw>
                </a:effectLst>
                <a:uFillTx/>
                <a:latin typeface="Calibri"/>
              </a:rPr>
              <a:t>Margaux Hervouet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FFEF37"/>
                </a:solidFill>
                <a:effectLst>
                  <a:outerShdw dist="38096" dir="2700000">
                    <a:srgbClr val="000000"/>
                  </a:outerShdw>
                </a:effectLst>
                <a:uFillTx/>
                <a:latin typeface="Calibri"/>
              </a:rPr>
              <a:t>William Bri</a:t>
            </a:r>
          </a:p>
        </p:txBody>
      </p:sp>
      <p:sp>
        <p:nvSpPr>
          <p:cNvPr id="8" name="Ellipse 22"/>
          <p:cNvSpPr/>
          <p:nvPr/>
        </p:nvSpPr>
        <p:spPr>
          <a:xfrm>
            <a:off x="9640391" y="2510585"/>
            <a:ext cx="1976841" cy="7812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9" name="Rectangle 24"/>
          <p:cNvSpPr/>
          <p:nvPr/>
        </p:nvSpPr>
        <p:spPr>
          <a:xfrm rot="964804">
            <a:off x="7701953" y="4870707"/>
            <a:ext cx="2926994" cy="815964"/>
          </a:xfrm>
          <a:prstGeom prst="rect">
            <a:avLst/>
          </a:prstGeom>
          <a:solidFill>
            <a:srgbClr val="E6650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0" name="ZoneTexte 25"/>
          <p:cNvSpPr txBox="1"/>
          <p:nvPr/>
        </p:nvSpPr>
        <p:spPr>
          <a:xfrm rot="971714">
            <a:off x="8027810" y="4987970"/>
            <a:ext cx="2275283"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0" i="0" u="none" strike="noStrike" kern="1200" cap="none" spc="0" baseline="0">
                <a:solidFill>
                  <a:srgbClr val="FFEF37"/>
                </a:solidFill>
                <a:effectLst>
                  <a:outerShdw dist="38096" dir="2700000">
                    <a:srgbClr val="000000"/>
                  </a:outerShdw>
                </a:effectLst>
                <a:uFillTx/>
                <a:latin typeface="Calibri"/>
              </a:rPr>
              <a:t>World of Zuul</a:t>
            </a:r>
          </a:p>
        </p:txBody>
      </p:sp>
      <p:sp>
        <p:nvSpPr>
          <p:cNvPr id="11" name="ZoneTexte 26"/>
          <p:cNvSpPr txBox="1"/>
          <p:nvPr/>
        </p:nvSpPr>
        <p:spPr>
          <a:xfrm>
            <a:off x="4152116" y="6263329"/>
            <a:ext cx="194349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3997B3"/>
                </a:solidFill>
                <a:uFillTx/>
                <a:latin typeface="Calibri"/>
              </a:rPr>
              <a:t>M1 Ghpy</a:t>
            </a:r>
          </a:p>
        </p:txBody>
      </p:sp>
      <p:pic>
        <p:nvPicPr>
          <p:cNvPr id="12" name="Picture 10" descr="http://authorstream.s3.amazonaws.com/content/2148231_635354296948845000.jpg"/>
          <p:cNvPicPr>
            <a:picLocks noChangeAspect="1"/>
          </p:cNvPicPr>
          <p:nvPr/>
        </p:nvPicPr>
        <p:blipFill>
          <a:blip r:embed="rId2"/>
          <a:srcRect l="73891" t="1819" r="-614" b="43375"/>
          <a:stretch>
            <a:fillRect/>
          </a:stretch>
        </p:blipFill>
        <p:spPr>
          <a:xfrm>
            <a:off x="10142323" y="-14996"/>
            <a:ext cx="2101108" cy="3231827"/>
          </a:xfrm>
          <a:prstGeom prst="rect">
            <a:avLst/>
          </a:prstGeom>
          <a:noFill/>
          <a:ln cap="flat">
            <a:noFill/>
          </a:ln>
        </p:spPr>
      </p:pic>
      <p:sp>
        <p:nvSpPr>
          <p:cNvPr id="13" name="Ellipse 29"/>
          <p:cNvSpPr/>
          <p:nvPr/>
        </p:nvSpPr>
        <p:spPr>
          <a:xfrm>
            <a:off x="9765663" y="2939768"/>
            <a:ext cx="870600" cy="52418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Triangle isocèle 1024"/>
          <p:cNvSpPr/>
          <p:nvPr/>
        </p:nvSpPr>
        <p:spPr>
          <a:xfrm rot="19660955">
            <a:off x="9424337" y="-265405"/>
            <a:ext cx="1614245" cy="76378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5" name="Ellipse 1028"/>
          <p:cNvSpPr/>
          <p:nvPr/>
        </p:nvSpPr>
        <p:spPr>
          <a:xfrm>
            <a:off x="9345204" y="3463957"/>
            <a:ext cx="2044689" cy="91530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6" name="Rectangle à coins arrondis 1026"/>
          <p:cNvSpPr/>
          <p:nvPr/>
        </p:nvSpPr>
        <p:spPr>
          <a:xfrm rot="21073594">
            <a:off x="9102459" y="1759277"/>
            <a:ext cx="3098106" cy="1350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57150" cap="flat">
            <a:solidFill>
              <a:srgbClr val="E6650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7" name="Picture 2" descr="https://lh6.googleusercontent.com/-bbo84awxSko/AAAAAAAAAAI/AAAAAAAAAEM/3RghcGBwTSM/photo.jpg"/>
          <p:cNvPicPr>
            <a:picLocks noChangeAspect="1"/>
          </p:cNvPicPr>
          <p:nvPr/>
        </p:nvPicPr>
        <p:blipFill>
          <a:blip r:embed="rId3"/>
          <a:srcRect/>
          <a:stretch>
            <a:fillRect/>
          </a:stretch>
        </p:blipFill>
        <p:spPr>
          <a:xfrm rot="21028044">
            <a:off x="9286463" y="2091644"/>
            <a:ext cx="958400" cy="958400"/>
          </a:xfrm>
          <a:prstGeom prst="rect">
            <a:avLst/>
          </a:prstGeom>
          <a:noFill/>
          <a:ln cap="flat">
            <a:noFill/>
          </a:ln>
        </p:spPr>
      </p:pic>
      <p:pic>
        <p:nvPicPr>
          <p:cNvPr id="18" name="Image 1030"/>
          <p:cNvPicPr>
            <a:picLocks noChangeAspect="1"/>
          </p:cNvPicPr>
          <p:nvPr/>
        </p:nvPicPr>
        <p:blipFill>
          <a:blip r:embed="rId4"/>
          <a:stretch>
            <a:fillRect/>
          </a:stretch>
        </p:blipFill>
        <p:spPr>
          <a:xfrm rot="21063693">
            <a:off x="10393738" y="1887376"/>
            <a:ext cx="756199" cy="999713"/>
          </a:xfrm>
          <a:prstGeom prst="rect">
            <a:avLst/>
          </a:prstGeom>
          <a:noFill/>
          <a:ln cap="flat">
            <a:noFill/>
          </a:ln>
        </p:spPr>
      </p:pic>
      <p:pic>
        <p:nvPicPr>
          <p:cNvPr id="19" name="Image 1032"/>
          <p:cNvPicPr>
            <a:picLocks noChangeAspect="1"/>
          </p:cNvPicPr>
          <p:nvPr/>
        </p:nvPicPr>
        <p:blipFill>
          <a:blip r:embed="rId5"/>
          <a:stretch>
            <a:fillRect/>
          </a:stretch>
        </p:blipFill>
        <p:spPr>
          <a:xfrm rot="21109243">
            <a:off x="11307525" y="1713596"/>
            <a:ext cx="718617" cy="1033015"/>
          </a:xfrm>
          <a:prstGeom prst="rect">
            <a:avLst/>
          </a:prstGeom>
          <a:noFill/>
          <a:ln cap="flat">
            <a:noFill/>
          </a:ln>
        </p:spPr>
      </p:pic>
    </p:spTree>
    <p:extLst>
      <p:ext uri="{BB962C8B-B14F-4D97-AF65-F5344CB8AC3E}">
        <p14:creationId xmlns:p14="http://schemas.microsoft.com/office/powerpoint/2010/main" val="3285494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34456" t="12685" r="34601" b="17799"/>
          <a:stretch/>
        </p:blipFill>
        <p:spPr bwMode="auto">
          <a:xfrm>
            <a:off x="6404103" y="945639"/>
            <a:ext cx="102815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6595452" y="1717760"/>
            <a:ext cx="645458" cy="369332"/>
          </a:xfrm>
          <a:prstGeom prst="rect">
            <a:avLst/>
          </a:prstGeom>
          <a:noFill/>
        </p:spPr>
        <p:txBody>
          <a:bodyPr wrap="square" rtlCol="0">
            <a:spAutoFit/>
          </a:bodyPr>
          <a:lstStyle/>
          <a:p>
            <a:r>
              <a:rPr lang="fr-FR" b="1" dirty="0" smtClean="0"/>
              <a:t>+100</a:t>
            </a:r>
            <a:endParaRPr lang="fr-FR" b="1" dirty="0"/>
          </a:p>
        </p:txBody>
      </p:sp>
      <p:sp>
        <p:nvSpPr>
          <p:cNvPr id="3" name="ZoneTexte 2"/>
          <p:cNvSpPr txBox="1"/>
          <p:nvPr/>
        </p:nvSpPr>
        <p:spPr>
          <a:xfrm>
            <a:off x="6484830" y="3110042"/>
            <a:ext cx="1028157" cy="369332"/>
          </a:xfrm>
          <a:prstGeom prst="rect">
            <a:avLst/>
          </a:prstGeom>
          <a:noFill/>
        </p:spPr>
        <p:txBody>
          <a:bodyPr wrap="square" rtlCol="0">
            <a:spAutoFit/>
          </a:bodyPr>
          <a:lstStyle/>
          <a:p>
            <a:r>
              <a:rPr lang="fr-FR" dirty="0" err="1" smtClean="0">
                <a:solidFill>
                  <a:srgbClr val="F57F02"/>
                </a:solidFill>
                <a:latin typeface="Aharoni" panose="02010803020104030203" pitchFamily="2" charset="-79"/>
                <a:cs typeface="Aharoni" panose="02010803020104030203" pitchFamily="2" charset="-79"/>
              </a:rPr>
              <a:t>Kitchen</a:t>
            </a:r>
            <a:endParaRPr lang="fr-FR" dirty="0">
              <a:solidFill>
                <a:srgbClr val="F57F02"/>
              </a:solidFill>
              <a:latin typeface="Aharoni" panose="02010803020104030203" pitchFamily="2" charset="-79"/>
              <a:cs typeface="Aharoni" panose="02010803020104030203" pitchFamily="2" charset="-79"/>
            </a:endParaRPr>
          </a:p>
        </p:txBody>
      </p:sp>
      <p:pic>
        <p:nvPicPr>
          <p:cNvPr id="25"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1060773"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6"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2781699"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7"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4565296"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28" name="ZoneTexte 27"/>
          <p:cNvSpPr txBox="1"/>
          <p:nvPr/>
        </p:nvSpPr>
        <p:spPr>
          <a:xfrm>
            <a:off x="1060773" y="3756281"/>
            <a:ext cx="6929677" cy="923330"/>
          </a:xfrm>
          <a:prstGeom prst="rect">
            <a:avLst/>
          </a:prstGeom>
          <a:noFill/>
        </p:spPr>
        <p:txBody>
          <a:bodyPr wrap="square" rtlCol="0">
            <a:spAutoFit/>
          </a:bodyPr>
          <a:lstStyle/>
          <a:p>
            <a:pPr algn="ctr"/>
            <a:r>
              <a:rPr lang="fr-FR" dirty="0" smtClean="0">
                <a:solidFill>
                  <a:srgbClr val="F57F02"/>
                </a:solidFill>
                <a:latin typeface="Aharoni" panose="02010803020104030203" pitchFamily="2" charset="-79"/>
                <a:cs typeface="Aharoni" panose="02010803020104030203" pitchFamily="2" charset="-79"/>
              </a:rPr>
              <a:t>Good job! You </a:t>
            </a:r>
            <a:r>
              <a:rPr lang="fr-FR" dirty="0" err="1" smtClean="0">
                <a:solidFill>
                  <a:srgbClr val="F57F02"/>
                </a:solidFill>
                <a:latin typeface="Aharoni" panose="02010803020104030203" pitchFamily="2" charset="-79"/>
                <a:cs typeface="Aharoni" panose="02010803020104030203" pitchFamily="2" charset="-79"/>
              </a:rPr>
              <a:t>find</a:t>
            </a:r>
            <a:r>
              <a:rPr lang="fr-FR" dirty="0" smtClean="0">
                <a:solidFill>
                  <a:srgbClr val="F57F02"/>
                </a:solidFill>
                <a:latin typeface="Aharoni" panose="02010803020104030203" pitchFamily="2" charset="-79"/>
                <a:cs typeface="Aharoni" panose="02010803020104030203" pitchFamily="2" charset="-79"/>
              </a:rPr>
              <a:t> the right </a:t>
            </a:r>
            <a:r>
              <a:rPr lang="fr-FR" dirty="0" err="1" smtClean="0">
                <a:solidFill>
                  <a:srgbClr val="F57F02"/>
                </a:solidFill>
                <a:latin typeface="Aharoni" panose="02010803020104030203" pitchFamily="2" charset="-79"/>
                <a:cs typeface="Aharoni" panose="02010803020104030203" pitchFamily="2" charset="-79"/>
              </a:rPr>
              <a:t>door</a:t>
            </a:r>
            <a:r>
              <a:rPr lang="fr-FR" dirty="0" smtClean="0">
                <a:solidFill>
                  <a:srgbClr val="F57F02"/>
                </a:solidFill>
                <a:latin typeface="Aharoni" panose="02010803020104030203" pitchFamily="2" charset="-79"/>
                <a:cs typeface="Aharoni" panose="02010803020104030203" pitchFamily="2" charset="-79"/>
              </a:rPr>
              <a:t>!</a:t>
            </a:r>
          </a:p>
          <a:p>
            <a:pPr algn="ctr"/>
            <a:r>
              <a:rPr lang="fr-FR" dirty="0" smtClean="0">
                <a:solidFill>
                  <a:srgbClr val="F57F02"/>
                </a:solidFill>
                <a:latin typeface="Aharoni" panose="02010803020104030203" pitchFamily="2" charset="-79"/>
                <a:cs typeface="Aharoni" panose="02010803020104030203" pitchFamily="2" charset="-79"/>
              </a:rPr>
              <a:t>You </a:t>
            </a:r>
            <a:r>
              <a:rPr lang="fr-FR" dirty="0" err="1" smtClean="0">
                <a:solidFill>
                  <a:srgbClr val="F57F02"/>
                </a:solidFill>
                <a:latin typeface="Aharoni" panose="02010803020104030203" pitchFamily="2" charset="-79"/>
                <a:cs typeface="Aharoni" panose="02010803020104030203" pitchFamily="2" charset="-79"/>
              </a:rPr>
              <a:t>can</a:t>
            </a:r>
            <a:r>
              <a:rPr lang="fr-FR" dirty="0" smtClean="0">
                <a:solidFill>
                  <a:srgbClr val="F57F02"/>
                </a:solidFill>
                <a:latin typeface="Aharoni" panose="02010803020104030203" pitchFamily="2" charset="-79"/>
                <a:cs typeface="Aharoni" panose="02010803020104030203" pitchFamily="2" charset="-79"/>
              </a:rPr>
              <a:t> go to the </a:t>
            </a:r>
            <a:r>
              <a:rPr lang="fr-FR" dirty="0" err="1" smtClean="0">
                <a:solidFill>
                  <a:srgbClr val="F57F02"/>
                </a:solidFill>
                <a:latin typeface="Aharoni" panose="02010803020104030203" pitchFamily="2" charset="-79"/>
                <a:cs typeface="Aharoni" panose="02010803020104030203" pitchFamily="2" charset="-79"/>
              </a:rPr>
              <a:t>Kitchen</a:t>
            </a:r>
            <a:r>
              <a:rPr lang="fr-FR" dirty="0" smtClean="0">
                <a:solidFill>
                  <a:srgbClr val="F57F02"/>
                </a:solidFill>
                <a:latin typeface="Aharoni" panose="02010803020104030203" pitchFamily="2" charset="-79"/>
                <a:cs typeface="Aharoni" panose="02010803020104030203" pitchFamily="2" charset="-79"/>
              </a:rPr>
              <a:t>,</a:t>
            </a:r>
          </a:p>
          <a:p>
            <a:pPr algn="ctr"/>
            <a:r>
              <a:rPr lang="fr-FR" dirty="0" smtClean="0">
                <a:solidFill>
                  <a:srgbClr val="F57F02"/>
                </a:solidFill>
                <a:latin typeface="Aharoni" panose="02010803020104030203" pitchFamily="2" charset="-79"/>
                <a:cs typeface="Aharoni" panose="02010803020104030203" pitchFamily="2" charset="-79"/>
              </a:rPr>
              <a:t>You </a:t>
            </a:r>
            <a:r>
              <a:rPr lang="fr-FR" dirty="0" err="1" smtClean="0">
                <a:solidFill>
                  <a:srgbClr val="F57F02"/>
                </a:solidFill>
                <a:latin typeface="Aharoni" panose="02010803020104030203" pitchFamily="2" charset="-79"/>
                <a:cs typeface="Aharoni" panose="02010803020104030203" pitchFamily="2" charset="-79"/>
              </a:rPr>
              <a:t>win</a:t>
            </a:r>
            <a:r>
              <a:rPr lang="fr-FR" dirty="0" smtClean="0">
                <a:solidFill>
                  <a:srgbClr val="F57F02"/>
                </a:solidFill>
                <a:latin typeface="Aharoni" panose="02010803020104030203" pitchFamily="2" charset="-79"/>
                <a:cs typeface="Aharoni" panose="02010803020104030203" pitchFamily="2" charset="-79"/>
              </a:rPr>
              <a:t> 100 points…</a:t>
            </a:r>
          </a:p>
        </p:txBody>
      </p:sp>
      <p:graphicFrame>
        <p:nvGraphicFramePr>
          <p:cNvPr id="29" name="Diagramme 28"/>
          <p:cNvGraphicFramePr/>
          <p:nvPr>
            <p:extLst>
              <p:ext uri="{D42A27DB-BD31-4B8C-83A1-F6EECF244321}">
                <p14:modId xmlns:p14="http://schemas.microsoft.com/office/powerpoint/2010/main" val="3173749906"/>
              </p:ext>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angle à coins arrondis 11">
            <a:hlinkClick r:id="rId9" action="ppaction://hlinksldjump"/>
          </p:cNvPr>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
        <p:nvSpPr>
          <p:cNvPr id="13" name="Rectangle à coins arrondis 12"/>
          <p:cNvSpPr/>
          <p:nvPr/>
        </p:nvSpPr>
        <p:spPr>
          <a:xfrm>
            <a:off x="867255" y="4486808"/>
            <a:ext cx="1375956" cy="484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à coins arrondis 13"/>
          <p:cNvSpPr/>
          <p:nvPr/>
        </p:nvSpPr>
        <p:spPr>
          <a:xfrm>
            <a:off x="1057629" y="4552874"/>
            <a:ext cx="975656" cy="3519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993987" y="4572000"/>
            <a:ext cx="1039298" cy="369332"/>
          </a:xfrm>
          <a:prstGeom prst="rect">
            <a:avLst/>
          </a:prstGeom>
          <a:noFill/>
        </p:spPr>
        <p:txBody>
          <a:bodyPr wrap="square" rtlCol="0">
            <a:spAutoFit/>
          </a:bodyPr>
          <a:lstStyle/>
          <a:p>
            <a:pPr algn="r"/>
            <a:r>
              <a:rPr lang="fr-FR" dirty="0"/>
              <a:t>4</a:t>
            </a:r>
            <a:r>
              <a:rPr lang="fr-FR" dirty="0" smtClean="0"/>
              <a:t>00</a:t>
            </a:r>
            <a:endParaRPr lang="fr-FR" dirty="0"/>
          </a:p>
        </p:txBody>
      </p:sp>
    </p:spTree>
    <p:extLst>
      <p:ext uri="{BB962C8B-B14F-4D97-AF65-F5344CB8AC3E}">
        <p14:creationId xmlns:p14="http://schemas.microsoft.com/office/powerpoint/2010/main" val="22500755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p:cNvPicPr/>
          <p:nvPr/>
        </p:nvPicPr>
        <p:blipFill>
          <a:blip r:embed="rId3" cstate="print"/>
          <a:srcRect/>
          <a:stretch>
            <a:fillRect/>
          </a:stretch>
        </p:blipFill>
        <p:spPr bwMode="auto">
          <a:xfrm>
            <a:off x="576775" y="2761612"/>
            <a:ext cx="3645601" cy="2425021"/>
          </a:xfrm>
          <a:prstGeom prst="rect">
            <a:avLst/>
          </a:prstGeom>
          <a:noFill/>
          <a:ln w="9525">
            <a:noFill/>
            <a:miter lim="800000"/>
            <a:headEnd/>
            <a:tailEnd/>
          </a:ln>
        </p:spPr>
      </p:pic>
      <p:pic>
        <p:nvPicPr>
          <p:cNvPr id="8194" name="Picture 2" descr="https://fbcdn-sphotos-h-a.akamaihd.net/hphotos-ak-xpf1/v/t35.0-12/10752611_10152913247869497_1810833767_o.jpg?oh=d1a8fe27465a29617645132e8ffd9215&amp;oe=545EFC37&amp;__gda__=1415457638_0cf4b5e2aedac1bb78d1023d490a3ce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3357"/>
          <a:stretch/>
        </p:blipFill>
        <p:spPr bwMode="auto">
          <a:xfrm>
            <a:off x="576775" y="431235"/>
            <a:ext cx="3645598" cy="2379199"/>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p:nvPr/>
        </p:nvPicPr>
        <p:blipFill>
          <a:blip r:embed="rId5" cstate="print"/>
          <a:srcRect/>
          <a:stretch>
            <a:fillRect/>
          </a:stretch>
        </p:blipFill>
        <p:spPr bwMode="auto">
          <a:xfrm>
            <a:off x="4222374" y="2761612"/>
            <a:ext cx="3950954" cy="2425021"/>
          </a:xfrm>
          <a:prstGeom prst="rect">
            <a:avLst/>
          </a:prstGeom>
          <a:noFill/>
          <a:ln w="9525">
            <a:noFill/>
            <a:miter lim="800000"/>
            <a:headEnd/>
            <a:tailEnd/>
          </a:ln>
        </p:spPr>
      </p:pic>
      <p:pic>
        <p:nvPicPr>
          <p:cNvPr id="23" name="Image 22"/>
          <p:cNvPicPr/>
          <p:nvPr/>
        </p:nvPicPr>
        <p:blipFill>
          <a:blip r:embed="rId6" cstate="print"/>
          <a:srcRect/>
          <a:stretch>
            <a:fillRect/>
          </a:stretch>
        </p:blipFill>
        <p:spPr bwMode="auto">
          <a:xfrm>
            <a:off x="4222375" y="412306"/>
            <a:ext cx="3950953" cy="2387163"/>
          </a:xfrm>
          <a:prstGeom prst="rect">
            <a:avLst/>
          </a:prstGeom>
          <a:noFill/>
          <a:ln w="9525">
            <a:noFill/>
            <a:miter lim="800000"/>
            <a:headEnd/>
            <a:tailEnd/>
          </a:ln>
        </p:spPr>
      </p:pic>
      <p:sp>
        <p:nvSpPr>
          <p:cNvPr id="9" name="Bulle ronde 8"/>
          <p:cNvSpPr/>
          <p:nvPr/>
        </p:nvSpPr>
        <p:spPr>
          <a:xfrm>
            <a:off x="2312895" y="2837327"/>
            <a:ext cx="1909478" cy="2178426"/>
          </a:xfrm>
          <a:prstGeom prst="wedgeEllipseCallout">
            <a:avLst>
              <a:gd name="adj1" fmla="val -59160"/>
              <a:gd name="adj2" fmla="val -26847"/>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El Macho wants to afraid the population by </a:t>
            </a:r>
            <a:r>
              <a:rPr lang="en-US" sz="1100" dirty="0" err="1">
                <a:solidFill>
                  <a:schemeClr val="bg1"/>
                </a:solidFill>
              </a:rPr>
              <a:t>transmorming</a:t>
            </a:r>
            <a:r>
              <a:rPr lang="en-US" sz="1100" dirty="0">
                <a:solidFill>
                  <a:schemeClr val="bg1"/>
                </a:solidFill>
              </a:rPr>
              <a:t> my Minions; it’s why he was in your bedroom just before!! So we have to cure the bad Minion, and bring him home with us</a:t>
            </a:r>
            <a:endParaRPr lang="fr-FR" sz="1100" dirty="0">
              <a:solidFill>
                <a:schemeClr val="bg1"/>
              </a:solidFill>
            </a:endParaRPr>
          </a:p>
        </p:txBody>
      </p:sp>
      <p:sp>
        <p:nvSpPr>
          <p:cNvPr id="25" name="Bulle ronde 24"/>
          <p:cNvSpPr/>
          <p:nvPr/>
        </p:nvSpPr>
        <p:spPr>
          <a:xfrm>
            <a:off x="5903259" y="524733"/>
            <a:ext cx="2117392" cy="1774714"/>
          </a:xfrm>
          <a:prstGeom prst="wedgeEllipseCallout">
            <a:avLst>
              <a:gd name="adj1" fmla="val -71221"/>
              <a:gd name="adj2" fmla="val -31383"/>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One of my many </a:t>
            </a:r>
            <a:r>
              <a:rPr lang="en-US" sz="1100" dirty="0" smtClean="0">
                <a:solidFill>
                  <a:schemeClr val="bg1"/>
                </a:solidFill>
              </a:rPr>
              <a:t>enemies, </a:t>
            </a:r>
            <a:r>
              <a:rPr lang="en-US" sz="1100" dirty="0">
                <a:solidFill>
                  <a:schemeClr val="bg1"/>
                </a:solidFill>
              </a:rPr>
              <a:t>Senor El Macho, had captured one of our Minion. He lives with us at home, and basically it’s him who is in this kitchen and cooks</a:t>
            </a:r>
            <a:r>
              <a:rPr lang="en-US" sz="1050" dirty="0">
                <a:solidFill>
                  <a:schemeClr val="bg1"/>
                </a:solidFill>
              </a:rPr>
              <a:t>.</a:t>
            </a:r>
            <a:endParaRPr lang="fr-FR" sz="1050" dirty="0">
              <a:solidFill>
                <a:schemeClr val="bg1"/>
              </a:solidFill>
            </a:endParaRPr>
          </a:p>
        </p:txBody>
      </p:sp>
      <p:sp>
        <p:nvSpPr>
          <p:cNvPr id="10" name="Bulle ronde 9"/>
          <p:cNvSpPr/>
          <p:nvPr/>
        </p:nvSpPr>
        <p:spPr>
          <a:xfrm>
            <a:off x="726141" y="632012"/>
            <a:ext cx="1815353" cy="1667435"/>
          </a:xfrm>
          <a:prstGeom prst="wedgeEllipseCallout">
            <a:avLst>
              <a:gd name="adj1" fmla="val 66574"/>
              <a:gd name="adj2" fmla="val 1210"/>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smtClean="0">
                <a:solidFill>
                  <a:schemeClr val="bg1"/>
                </a:solidFill>
              </a:rPr>
              <a:t>I’ve</a:t>
            </a:r>
            <a:r>
              <a:rPr lang="fr-FR" sz="1400" dirty="0" smtClean="0">
                <a:solidFill>
                  <a:schemeClr val="bg1"/>
                </a:solidFill>
              </a:rPr>
              <a:t> </a:t>
            </a:r>
            <a:r>
              <a:rPr lang="fr-FR" sz="1400" dirty="0" err="1" smtClean="0">
                <a:solidFill>
                  <a:schemeClr val="bg1"/>
                </a:solidFill>
              </a:rPr>
              <a:t>found</a:t>
            </a:r>
            <a:r>
              <a:rPr lang="fr-FR" sz="1400" dirty="0" smtClean="0">
                <a:solidFill>
                  <a:schemeClr val="bg1"/>
                </a:solidFill>
              </a:rPr>
              <a:t> </a:t>
            </a:r>
            <a:r>
              <a:rPr lang="fr-FR" sz="1400" dirty="0" err="1" smtClean="0">
                <a:solidFill>
                  <a:schemeClr val="bg1"/>
                </a:solidFill>
              </a:rPr>
              <a:t>my</a:t>
            </a:r>
            <a:r>
              <a:rPr lang="fr-FR" sz="1400" dirty="0" smtClean="0">
                <a:solidFill>
                  <a:schemeClr val="bg1"/>
                </a:solidFill>
              </a:rPr>
              <a:t> </a:t>
            </a:r>
            <a:r>
              <a:rPr lang="fr-FR" sz="1400" dirty="0" err="1" smtClean="0">
                <a:solidFill>
                  <a:schemeClr val="bg1"/>
                </a:solidFill>
              </a:rPr>
              <a:t>unicorn</a:t>
            </a:r>
            <a:r>
              <a:rPr lang="fr-FR" sz="1400" dirty="0" smtClean="0">
                <a:solidFill>
                  <a:schemeClr val="bg1"/>
                </a:solidFill>
              </a:rPr>
              <a:t> in the </a:t>
            </a:r>
            <a:r>
              <a:rPr lang="fr-FR" sz="1400" dirty="0" err="1" smtClean="0">
                <a:solidFill>
                  <a:schemeClr val="bg1"/>
                </a:solidFill>
              </a:rPr>
              <a:t>kitchen</a:t>
            </a:r>
            <a:r>
              <a:rPr lang="fr-FR" sz="1400" dirty="0" smtClean="0">
                <a:solidFill>
                  <a:schemeClr val="bg1"/>
                </a:solidFill>
              </a:rPr>
              <a:t>!! </a:t>
            </a:r>
            <a:r>
              <a:rPr lang="fr-FR" sz="1400" dirty="0" err="1" smtClean="0">
                <a:solidFill>
                  <a:schemeClr val="bg1"/>
                </a:solidFill>
              </a:rPr>
              <a:t>Thanks</a:t>
            </a:r>
            <a:r>
              <a:rPr lang="fr-FR" sz="1400" dirty="0" smtClean="0">
                <a:solidFill>
                  <a:schemeClr val="bg1"/>
                </a:solidFill>
              </a:rPr>
              <a:t> </a:t>
            </a:r>
            <a:r>
              <a:rPr lang="fr-FR" sz="1400" dirty="0" err="1" smtClean="0">
                <a:solidFill>
                  <a:schemeClr val="bg1"/>
                </a:solidFill>
              </a:rPr>
              <a:t>dad</a:t>
            </a:r>
            <a:r>
              <a:rPr lang="fr-FR" sz="1400" dirty="0" smtClean="0">
                <a:solidFill>
                  <a:schemeClr val="bg1"/>
                </a:solidFill>
              </a:rPr>
              <a:t>!</a:t>
            </a:r>
            <a:endParaRPr lang="fr-FR" sz="1400" dirty="0">
              <a:solidFill>
                <a:schemeClr val="bg1"/>
              </a:solidFill>
            </a:endParaRPr>
          </a:p>
        </p:txBody>
      </p:sp>
      <p:sp>
        <p:nvSpPr>
          <p:cNvPr id="26" name="Bulle ronde 25"/>
          <p:cNvSpPr/>
          <p:nvPr/>
        </p:nvSpPr>
        <p:spPr>
          <a:xfrm>
            <a:off x="6441141" y="3025588"/>
            <a:ext cx="1732187" cy="1546412"/>
          </a:xfrm>
          <a:prstGeom prst="wedgeEllipseCallout">
            <a:avLst>
              <a:gd name="adj1" fmla="val -76727"/>
              <a:gd name="adj2" fmla="val -10543"/>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smtClean="0">
                <a:solidFill>
                  <a:schemeClr val="bg1"/>
                </a:solidFill>
              </a:rPr>
              <a:t>Could</a:t>
            </a:r>
            <a:r>
              <a:rPr lang="fr-FR" sz="1200" dirty="0" smtClean="0">
                <a:solidFill>
                  <a:schemeClr val="bg1"/>
                </a:solidFill>
              </a:rPr>
              <a:t> </a:t>
            </a:r>
            <a:r>
              <a:rPr lang="fr-FR" sz="1200" dirty="0" err="1" smtClean="0">
                <a:solidFill>
                  <a:schemeClr val="bg1"/>
                </a:solidFill>
              </a:rPr>
              <a:t>you</a:t>
            </a:r>
            <a:r>
              <a:rPr lang="fr-FR" sz="1200" dirty="0" smtClean="0">
                <a:solidFill>
                  <a:schemeClr val="bg1"/>
                </a:solidFill>
              </a:rPr>
              <a:t> help me to </a:t>
            </a:r>
            <a:r>
              <a:rPr lang="fr-FR" sz="1200" dirty="0" err="1" smtClean="0">
                <a:solidFill>
                  <a:schemeClr val="bg1"/>
                </a:solidFill>
              </a:rPr>
              <a:t>bake</a:t>
            </a:r>
            <a:r>
              <a:rPr lang="fr-FR" sz="1200" dirty="0" smtClean="0">
                <a:solidFill>
                  <a:schemeClr val="bg1"/>
                </a:solidFill>
              </a:rPr>
              <a:t> a cake? </a:t>
            </a:r>
            <a:r>
              <a:rPr lang="fr-FR" sz="1200" dirty="0" err="1" smtClean="0">
                <a:solidFill>
                  <a:schemeClr val="bg1"/>
                </a:solidFill>
              </a:rPr>
              <a:t>Please</a:t>
            </a:r>
            <a:r>
              <a:rPr lang="fr-FR" sz="1200" dirty="0" smtClean="0">
                <a:solidFill>
                  <a:schemeClr val="bg1"/>
                </a:solidFill>
              </a:rPr>
              <a:t> </a:t>
            </a:r>
            <a:r>
              <a:rPr lang="fr-FR" sz="1200" dirty="0" err="1" smtClean="0">
                <a:solidFill>
                  <a:schemeClr val="bg1"/>
                </a:solidFill>
              </a:rPr>
              <a:t>find</a:t>
            </a:r>
            <a:r>
              <a:rPr lang="fr-FR" sz="1200" dirty="0" smtClean="0">
                <a:solidFill>
                  <a:schemeClr val="bg1"/>
                </a:solidFill>
              </a:rPr>
              <a:t> the </a:t>
            </a:r>
            <a:r>
              <a:rPr lang="fr-FR" sz="1200" dirty="0" err="1" smtClean="0">
                <a:solidFill>
                  <a:schemeClr val="bg1"/>
                </a:solidFill>
              </a:rPr>
              <a:t>sugar</a:t>
            </a:r>
            <a:r>
              <a:rPr lang="fr-FR" sz="1200" dirty="0" smtClean="0">
                <a:solidFill>
                  <a:schemeClr val="bg1"/>
                </a:solidFill>
              </a:rPr>
              <a:t> on </a:t>
            </a:r>
            <a:r>
              <a:rPr lang="fr-FR" sz="1200" dirty="0" err="1" smtClean="0">
                <a:solidFill>
                  <a:schemeClr val="bg1"/>
                </a:solidFill>
              </a:rPr>
              <a:t>these</a:t>
            </a:r>
            <a:r>
              <a:rPr lang="fr-FR" sz="1200" dirty="0" smtClean="0">
                <a:solidFill>
                  <a:schemeClr val="bg1"/>
                </a:solidFill>
              </a:rPr>
              <a:t> 3 </a:t>
            </a:r>
            <a:r>
              <a:rPr lang="fr-FR" sz="1200" dirty="0" err="1" smtClean="0">
                <a:solidFill>
                  <a:schemeClr val="bg1"/>
                </a:solidFill>
              </a:rPr>
              <a:t>cupboards</a:t>
            </a:r>
            <a:endParaRPr lang="fr-FR" sz="1200" dirty="0">
              <a:solidFill>
                <a:schemeClr val="bg1"/>
              </a:solidFill>
            </a:endParaRPr>
          </a:p>
        </p:txBody>
      </p:sp>
      <p:graphicFrame>
        <p:nvGraphicFramePr>
          <p:cNvPr id="12" name="Diagramme 11"/>
          <p:cNvGraphicFramePr/>
          <p:nvPr>
            <p:extLst>
              <p:ext uri="{D42A27DB-BD31-4B8C-83A1-F6EECF244321}">
                <p14:modId xmlns:p14="http://schemas.microsoft.com/office/powerpoint/2010/main" val="142240618"/>
              </p:ext>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Rectangle à coins arrondis 12">
            <a:hlinkClick r:id="rId12" action="ppaction://hlinksldjump"/>
          </p:cNvPr>
          <p:cNvSpPr/>
          <p:nvPr/>
        </p:nvSpPr>
        <p:spPr>
          <a:xfrm>
            <a:off x="6961955" y="4631787"/>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Tree>
    <p:extLst>
      <p:ext uri="{BB962C8B-B14F-4D97-AF65-F5344CB8AC3E}">
        <p14:creationId xmlns:p14="http://schemas.microsoft.com/office/powerpoint/2010/main" val="81039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childTnLst>
                          </p:cTn>
                        </p:par>
                        <p:par>
                          <p:cTn id="29" fill="hold">
                            <p:stCondLst>
                              <p:cond delay="4000"/>
                            </p:stCondLst>
                            <p:childTnLst>
                              <p:par>
                                <p:cTn id="30" presetID="10"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5" grpId="0" animBg="1"/>
      <p:bldP spid="10"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me 11"/>
          <p:cNvGraphicFramePr/>
          <p:nvPr>
            <p:extLst>
              <p:ext uri="{D42A27DB-BD31-4B8C-83A1-F6EECF244321}">
                <p14:modId xmlns:p14="http://schemas.microsoft.com/office/powerpoint/2010/main" val="465541065"/>
              </p:ext>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8"/>
          <a:stretch>
            <a:fillRect/>
          </a:stretch>
        </p:blipFill>
        <p:spPr>
          <a:xfrm>
            <a:off x="924805" y="2923934"/>
            <a:ext cx="1004887" cy="1039538"/>
          </a:xfrm>
          <a:prstGeom prst="rect">
            <a:avLst/>
          </a:prstGeom>
        </p:spPr>
      </p:pic>
      <p:pic>
        <p:nvPicPr>
          <p:cNvPr id="27" name="Image 26"/>
          <p:cNvPicPr>
            <a:picLocks noChangeAspect="1"/>
          </p:cNvPicPr>
          <p:nvPr/>
        </p:nvPicPr>
        <p:blipFill>
          <a:blip r:embed="rId8"/>
          <a:stretch>
            <a:fillRect/>
          </a:stretch>
        </p:blipFill>
        <p:spPr>
          <a:xfrm>
            <a:off x="919285" y="4033499"/>
            <a:ext cx="1010407" cy="1045249"/>
          </a:xfrm>
          <a:prstGeom prst="rect">
            <a:avLst/>
          </a:prstGeom>
        </p:spPr>
      </p:pic>
      <p:sp>
        <p:nvSpPr>
          <p:cNvPr id="7" name="ZoneTexte 6"/>
          <p:cNvSpPr txBox="1"/>
          <p:nvPr/>
        </p:nvSpPr>
        <p:spPr>
          <a:xfrm>
            <a:off x="2581835" y="2339159"/>
            <a:ext cx="5271247" cy="584775"/>
          </a:xfrm>
          <a:prstGeom prst="rect">
            <a:avLst/>
          </a:prstGeom>
          <a:noFill/>
        </p:spPr>
        <p:txBody>
          <a:bodyPr wrap="square" rtlCol="0">
            <a:spAutoFit/>
          </a:bodyPr>
          <a:lstStyle/>
          <a:p>
            <a:r>
              <a:rPr lang="fr-FR" sz="2400" dirty="0" err="1" smtClean="0">
                <a:solidFill>
                  <a:srgbClr val="F57F02"/>
                </a:solidFill>
                <a:latin typeface="Aharoni" panose="02010803020104030203" pitchFamily="2" charset="-79"/>
                <a:cs typeface="Aharoni" panose="02010803020104030203" pitchFamily="2" charset="-79"/>
              </a:rPr>
              <a:t>Choose</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between</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this</a:t>
            </a:r>
            <a:r>
              <a:rPr lang="fr-FR" sz="3200" dirty="0" smtClean="0">
                <a:solidFill>
                  <a:srgbClr val="F57F02"/>
                </a:solidFill>
                <a:latin typeface="Aharoni" panose="02010803020104030203" pitchFamily="2" charset="-79"/>
                <a:cs typeface="Aharoni" panose="02010803020104030203" pitchFamily="2" charset="-79"/>
              </a:rPr>
              <a:t> 4 </a:t>
            </a:r>
            <a:r>
              <a:rPr lang="fr-FR" sz="2400" dirty="0" err="1" smtClean="0">
                <a:solidFill>
                  <a:srgbClr val="F57F02"/>
                </a:solidFill>
                <a:latin typeface="Aharoni" panose="02010803020104030203" pitchFamily="2" charset="-79"/>
                <a:cs typeface="Aharoni" panose="02010803020104030203" pitchFamily="2" charset="-79"/>
              </a:rPr>
              <a:t>cupboards</a:t>
            </a:r>
            <a:endParaRPr lang="fr-FR" sz="2400" dirty="0">
              <a:solidFill>
                <a:srgbClr val="F57F02"/>
              </a:solidFill>
              <a:latin typeface="Aharoni" panose="02010803020104030203" pitchFamily="2" charset="-79"/>
              <a:cs typeface="Aharoni" panose="02010803020104030203" pitchFamily="2" charset="-79"/>
            </a:endParaRPr>
          </a:p>
        </p:txBody>
      </p:sp>
      <p:pic>
        <p:nvPicPr>
          <p:cNvPr id="29" name="Image 28">
            <a:hlinkClick r:id="rId9" action="ppaction://hlinksldjump"/>
          </p:cNvPr>
          <p:cNvPicPr>
            <a:picLocks noChangeAspect="1"/>
          </p:cNvPicPr>
          <p:nvPr/>
        </p:nvPicPr>
        <p:blipFill>
          <a:blip r:embed="rId8"/>
          <a:stretch>
            <a:fillRect/>
          </a:stretch>
        </p:blipFill>
        <p:spPr>
          <a:xfrm>
            <a:off x="919285" y="1736767"/>
            <a:ext cx="1004887" cy="1039538"/>
          </a:xfrm>
          <a:prstGeom prst="rect">
            <a:avLst/>
          </a:prstGeom>
        </p:spPr>
      </p:pic>
      <p:pic>
        <p:nvPicPr>
          <p:cNvPr id="30" name="Image 29">
            <a:hlinkClick r:id="rId10" action="ppaction://hlinksldjump"/>
          </p:cNvPr>
          <p:cNvPicPr>
            <a:picLocks noChangeAspect="1"/>
          </p:cNvPicPr>
          <p:nvPr/>
        </p:nvPicPr>
        <p:blipFill>
          <a:blip r:embed="rId8"/>
          <a:stretch>
            <a:fillRect/>
          </a:stretch>
        </p:blipFill>
        <p:spPr>
          <a:xfrm>
            <a:off x="935667" y="588401"/>
            <a:ext cx="1004887" cy="1039538"/>
          </a:xfrm>
          <a:prstGeom prst="rect">
            <a:avLst/>
          </a:prstGeom>
        </p:spPr>
      </p:pic>
    </p:spTree>
    <p:extLst>
      <p:ext uri="{BB962C8B-B14F-4D97-AF65-F5344CB8AC3E}">
        <p14:creationId xmlns:p14="http://schemas.microsoft.com/office/powerpoint/2010/main" val="6931716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me 11"/>
          <p:cNvGraphicFramePr/>
          <p:nvPr>
            <p:extLst>
              <p:ext uri="{D42A27DB-BD31-4B8C-83A1-F6EECF244321}">
                <p14:modId xmlns:p14="http://schemas.microsoft.com/office/powerpoint/2010/main" val="465541065"/>
              </p:ext>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8"/>
          <a:stretch>
            <a:fillRect/>
          </a:stretch>
        </p:blipFill>
        <p:spPr>
          <a:xfrm>
            <a:off x="924805" y="2923934"/>
            <a:ext cx="1004887" cy="1039538"/>
          </a:xfrm>
          <a:prstGeom prst="rect">
            <a:avLst/>
          </a:prstGeom>
        </p:spPr>
      </p:pic>
      <p:pic>
        <p:nvPicPr>
          <p:cNvPr id="27" name="Image 26"/>
          <p:cNvPicPr>
            <a:picLocks noChangeAspect="1"/>
          </p:cNvPicPr>
          <p:nvPr/>
        </p:nvPicPr>
        <p:blipFill>
          <a:blip r:embed="rId8"/>
          <a:stretch>
            <a:fillRect/>
          </a:stretch>
        </p:blipFill>
        <p:spPr>
          <a:xfrm>
            <a:off x="919285" y="4033499"/>
            <a:ext cx="1010407" cy="1045249"/>
          </a:xfrm>
          <a:prstGeom prst="rect">
            <a:avLst/>
          </a:prstGeom>
        </p:spPr>
      </p:pic>
      <p:pic>
        <p:nvPicPr>
          <p:cNvPr id="29" name="Image 28"/>
          <p:cNvPicPr>
            <a:picLocks noChangeAspect="1"/>
          </p:cNvPicPr>
          <p:nvPr/>
        </p:nvPicPr>
        <p:blipFill>
          <a:blip r:embed="rId8"/>
          <a:stretch>
            <a:fillRect/>
          </a:stretch>
        </p:blipFill>
        <p:spPr>
          <a:xfrm>
            <a:off x="919285" y="1736767"/>
            <a:ext cx="1004887" cy="1039538"/>
          </a:xfrm>
          <a:prstGeom prst="rect">
            <a:avLst/>
          </a:prstGeom>
        </p:spPr>
      </p:pic>
      <p:pic>
        <p:nvPicPr>
          <p:cNvPr id="30" name="Image 29"/>
          <p:cNvPicPr>
            <a:picLocks noChangeAspect="1"/>
          </p:cNvPicPr>
          <p:nvPr/>
        </p:nvPicPr>
        <p:blipFill>
          <a:blip r:embed="rId8"/>
          <a:stretch>
            <a:fillRect/>
          </a:stretch>
        </p:blipFill>
        <p:spPr>
          <a:xfrm>
            <a:off x="935667" y="588401"/>
            <a:ext cx="1004887" cy="1039538"/>
          </a:xfrm>
          <a:prstGeom prst="rect">
            <a:avLst/>
          </a:prstGeom>
        </p:spPr>
      </p:pic>
      <p:sp>
        <p:nvSpPr>
          <p:cNvPr id="3" name="Flèche droite 2"/>
          <p:cNvSpPr/>
          <p:nvPr/>
        </p:nvSpPr>
        <p:spPr>
          <a:xfrm>
            <a:off x="2034684" y="949561"/>
            <a:ext cx="937117" cy="317218"/>
          </a:xfrm>
          <a:prstGeom prst="rightArrow">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3295376" y="897447"/>
            <a:ext cx="3523129" cy="369332"/>
          </a:xfrm>
          <a:prstGeom prst="rect">
            <a:avLst/>
          </a:prstGeom>
          <a:noFill/>
        </p:spPr>
        <p:txBody>
          <a:bodyPr wrap="square" rtlCol="0">
            <a:spAutoFit/>
          </a:bodyPr>
          <a:lstStyle/>
          <a:p>
            <a:r>
              <a:rPr lang="fr-FR" dirty="0" err="1" smtClean="0">
                <a:solidFill>
                  <a:srgbClr val="F57F02"/>
                </a:solidFill>
                <a:latin typeface="Aharoni" panose="02010803020104030203" pitchFamily="2" charset="-79"/>
                <a:cs typeface="Aharoni" panose="02010803020104030203" pitchFamily="2" charset="-79"/>
              </a:rPr>
              <a:t>Answer</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this</a:t>
            </a:r>
            <a:r>
              <a:rPr lang="fr-FR" dirty="0" smtClean="0">
                <a:solidFill>
                  <a:srgbClr val="F57F02"/>
                </a:solidFill>
                <a:latin typeface="Aharoni" panose="02010803020104030203" pitchFamily="2" charset="-79"/>
                <a:cs typeface="Aharoni" panose="02010803020104030203" pitchFamily="2" charset="-79"/>
              </a:rPr>
              <a:t> question</a:t>
            </a:r>
            <a:endParaRPr lang="fr-FR" dirty="0">
              <a:solidFill>
                <a:srgbClr val="F57F02"/>
              </a:solidFill>
              <a:latin typeface="Aharoni" panose="02010803020104030203" pitchFamily="2" charset="-79"/>
              <a:cs typeface="Aharoni" panose="02010803020104030203" pitchFamily="2" charset="-79"/>
            </a:endParaRPr>
          </a:p>
        </p:txBody>
      </p:sp>
      <p:sp>
        <p:nvSpPr>
          <p:cNvPr id="5" name="ZoneTexte 4"/>
          <p:cNvSpPr txBox="1"/>
          <p:nvPr/>
        </p:nvSpPr>
        <p:spPr>
          <a:xfrm>
            <a:off x="3295376" y="1519518"/>
            <a:ext cx="4557706" cy="2010807"/>
          </a:xfrm>
          <a:prstGeom prst="rect">
            <a:avLst/>
          </a:prstGeom>
          <a:noFill/>
        </p:spPr>
        <p:txBody>
          <a:bodyPr wrap="square" rtlCol="0">
            <a:spAutoFit/>
          </a:bodyPr>
          <a:lstStyle/>
          <a:p>
            <a:pPr marL="228600" lvl="0" indent="-228600">
              <a:lnSpc>
                <a:spcPct val="90000"/>
              </a:lnSpc>
              <a:spcBef>
                <a:spcPts val="1000"/>
              </a:spcBef>
              <a:defRPr sz="1800" b="0" i="0" u="none" strike="noStrike" kern="0" cap="none" spc="0" baseline="0">
                <a:solidFill>
                  <a:srgbClr val="000000"/>
                </a:solidFill>
                <a:uFillTx/>
              </a:defRPr>
            </a:pPr>
            <a:r>
              <a:rPr lang="en-US" sz="2000" dirty="0">
                <a:solidFill>
                  <a:srgbClr val="000000"/>
                </a:solidFill>
                <a:latin typeface="Aharoni" panose="02010803020104030203" pitchFamily="2" charset="-79"/>
                <a:cs typeface="Aharoni" panose="02010803020104030203" pitchFamily="2" charset="-79"/>
              </a:rPr>
              <a:t> Where was built the first subway ?</a:t>
            </a:r>
          </a:p>
          <a:p>
            <a:pPr marL="685800" lvl="1" indent="-228600">
              <a:lnSpc>
                <a:spcPct val="90000"/>
              </a:lnSpc>
              <a:spcBef>
                <a:spcPts val="500"/>
              </a:spcBef>
              <a:buSzPct val="100000"/>
              <a:buFont typeface="Arial" pitchFamily="34"/>
              <a:buChar char="•"/>
              <a:defRPr sz="1800" b="0" i="0" u="none" strike="noStrike" kern="0" cap="none" spc="0" baseline="0">
                <a:solidFill>
                  <a:srgbClr val="000000"/>
                </a:solidFill>
                <a:uFillTx/>
              </a:defRPr>
            </a:pPr>
            <a:r>
              <a:rPr lang="en-US" sz="2000" dirty="0">
                <a:solidFill>
                  <a:srgbClr val="F57F02"/>
                </a:solidFill>
                <a:latin typeface="Aharoni" panose="02010803020104030203" pitchFamily="2" charset="-79"/>
                <a:cs typeface="Aharoni" panose="02010803020104030203" pitchFamily="2" charset="-79"/>
                <a:hlinkClick r:id="rId9" action="ppaction://hlinksldjump"/>
              </a:rPr>
              <a:t>Tokyo</a:t>
            </a:r>
            <a:endParaRPr lang="en-US" sz="2000" dirty="0">
              <a:solidFill>
                <a:srgbClr val="F57F02"/>
              </a:solidFill>
              <a:latin typeface="Aharoni" panose="02010803020104030203" pitchFamily="2" charset="-79"/>
              <a:cs typeface="Aharoni" panose="02010803020104030203" pitchFamily="2" charset="-79"/>
            </a:endParaRPr>
          </a:p>
          <a:p>
            <a:pPr marL="685800" lvl="1" indent="-228600">
              <a:lnSpc>
                <a:spcPct val="90000"/>
              </a:lnSpc>
              <a:spcBef>
                <a:spcPts val="500"/>
              </a:spcBef>
              <a:buSzPct val="100000"/>
              <a:buFont typeface="Arial" pitchFamily="34"/>
              <a:buChar char="•"/>
              <a:defRPr sz="1800" b="0" i="0" u="none" strike="noStrike" kern="0" cap="none" spc="0" baseline="0">
                <a:solidFill>
                  <a:srgbClr val="000000"/>
                </a:solidFill>
                <a:uFillTx/>
              </a:defRPr>
            </a:pPr>
            <a:r>
              <a:rPr lang="en-US" sz="2000" dirty="0">
                <a:solidFill>
                  <a:srgbClr val="F57F02"/>
                </a:solidFill>
                <a:latin typeface="Aharoni" panose="02010803020104030203" pitchFamily="2" charset="-79"/>
                <a:cs typeface="Aharoni" panose="02010803020104030203" pitchFamily="2" charset="-79"/>
                <a:hlinkClick r:id="rId9" action="ppaction://hlinksldjump"/>
              </a:rPr>
              <a:t>New York</a:t>
            </a:r>
            <a:endParaRPr lang="en-US" sz="2000" dirty="0">
              <a:solidFill>
                <a:srgbClr val="F57F02"/>
              </a:solidFill>
              <a:latin typeface="Aharoni" panose="02010803020104030203" pitchFamily="2" charset="-79"/>
              <a:cs typeface="Aharoni" panose="02010803020104030203" pitchFamily="2" charset="-79"/>
            </a:endParaRPr>
          </a:p>
          <a:p>
            <a:pPr marL="685800" lvl="1" indent="-228600">
              <a:lnSpc>
                <a:spcPct val="90000"/>
              </a:lnSpc>
              <a:spcBef>
                <a:spcPts val="500"/>
              </a:spcBef>
              <a:buSzPct val="100000"/>
              <a:buFont typeface="Arial" pitchFamily="34"/>
              <a:buChar char="•"/>
              <a:defRPr sz="1800" b="0" i="0" u="none" strike="noStrike" kern="0" cap="none" spc="0" baseline="0">
                <a:solidFill>
                  <a:srgbClr val="000000"/>
                </a:solidFill>
                <a:uFillTx/>
              </a:defRPr>
            </a:pPr>
            <a:r>
              <a:rPr lang="en-US" sz="2000" dirty="0">
                <a:solidFill>
                  <a:srgbClr val="F57F02"/>
                </a:solidFill>
                <a:latin typeface="Aharoni" panose="02010803020104030203" pitchFamily="2" charset="-79"/>
                <a:cs typeface="Aharoni" panose="02010803020104030203" pitchFamily="2" charset="-79"/>
                <a:hlinkClick r:id="rId9" action="ppaction://hlinksldjump"/>
              </a:rPr>
              <a:t>Paris</a:t>
            </a:r>
            <a:endParaRPr lang="en-US" sz="2000" dirty="0">
              <a:solidFill>
                <a:srgbClr val="F57F02"/>
              </a:solidFill>
              <a:latin typeface="Aharoni" panose="02010803020104030203" pitchFamily="2" charset="-79"/>
              <a:cs typeface="Aharoni" panose="02010803020104030203" pitchFamily="2" charset="-79"/>
            </a:endParaRPr>
          </a:p>
          <a:p>
            <a:pPr marL="685800" lvl="1" indent="-228600">
              <a:lnSpc>
                <a:spcPct val="90000"/>
              </a:lnSpc>
              <a:spcBef>
                <a:spcPts val="500"/>
              </a:spcBef>
              <a:buSzPct val="100000"/>
              <a:buFont typeface="Arial" pitchFamily="34"/>
              <a:buChar char="•"/>
              <a:defRPr sz="1800" b="0" i="0" u="none" strike="noStrike" kern="0" cap="none" spc="0" baseline="0">
                <a:solidFill>
                  <a:srgbClr val="000000"/>
                </a:solidFill>
                <a:uFillTx/>
              </a:defRPr>
            </a:pPr>
            <a:r>
              <a:rPr lang="en-US" sz="2000" dirty="0">
                <a:solidFill>
                  <a:srgbClr val="F57F02"/>
                </a:solidFill>
                <a:latin typeface="Aharoni" panose="02010803020104030203" pitchFamily="2" charset="-79"/>
                <a:cs typeface="Aharoni" panose="02010803020104030203" pitchFamily="2" charset="-79"/>
                <a:hlinkClick r:id="rId10" action="ppaction://hlinksldjump"/>
              </a:rPr>
              <a:t>London</a:t>
            </a:r>
            <a:endParaRPr lang="en-US" sz="2000" dirty="0">
              <a:solidFill>
                <a:srgbClr val="F57F02"/>
              </a:solidFill>
              <a:latin typeface="Aharoni" panose="02010803020104030203" pitchFamily="2" charset="-79"/>
              <a:cs typeface="Aharoni" panose="02010803020104030203" pitchFamily="2" charset="-79"/>
            </a:endParaRPr>
          </a:p>
          <a:p>
            <a:endParaRPr lang="fr-FR" dirty="0"/>
          </a:p>
        </p:txBody>
      </p:sp>
      <p:pic>
        <p:nvPicPr>
          <p:cNvPr id="14" name="Picture 4" descr="http://img.18covers.com/1364.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1788" r="18179"/>
          <a:stretch/>
        </p:blipFill>
        <p:spPr bwMode="auto">
          <a:xfrm>
            <a:off x="1814418" y="1193371"/>
            <a:ext cx="970056" cy="1330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6533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me 11"/>
          <p:cNvGraphicFramePr/>
          <p:nvPr>
            <p:extLst>
              <p:ext uri="{D42A27DB-BD31-4B8C-83A1-F6EECF244321}">
                <p14:modId xmlns:p14="http://schemas.microsoft.com/office/powerpoint/2010/main" val="465541065"/>
              </p:ext>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8"/>
          <a:stretch>
            <a:fillRect/>
          </a:stretch>
        </p:blipFill>
        <p:spPr>
          <a:xfrm>
            <a:off x="924805" y="2923934"/>
            <a:ext cx="1004887" cy="1039538"/>
          </a:xfrm>
          <a:prstGeom prst="rect">
            <a:avLst/>
          </a:prstGeom>
        </p:spPr>
      </p:pic>
      <p:pic>
        <p:nvPicPr>
          <p:cNvPr id="27" name="Image 26"/>
          <p:cNvPicPr>
            <a:picLocks noChangeAspect="1"/>
          </p:cNvPicPr>
          <p:nvPr/>
        </p:nvPicPr>
        <p:blipFill>
          <a:blip r:embed="rId8"/>
          <a:stretch>
            <a:fillRect/>
          </a:stretch>
        </p:blipFill>
        <p:spPr>
          <a:xfrm>
            <a:off x="919285" y="4033499"/>
            <a:ext cx="1010407" cy="1045249"/>
          </a:xfrm>
          <a:prstGeom prst="rect">
            <a:avLst/>
          </a:prstGeom>
        </p:spPr>
      </p:pic>
      <p:pic>
        <p:nvPicPr>
          <p:cNvPr id="29" name="Image 28"/>
          <p:cNvPicPr>
            <a:picLocks noChangeAspect="1"/>
          </p:cNvPicPr>
          <p:nvPr/>
        </p:nvPicPr>
        <p:blipFill>
          <a:blip r:embed="rId8"/>
          <a:stretch>
            <a:fillRect/>
          </a:stretch>
        </p:blipFill>
        <p:spPr>
          <a:xfrm>
            <a:off x="919285" y="1736767"/>
            <a:ext cx="1004887" cy="1039538"/>
          </a:xfrm>
          <a:prstGeom prst="rect">
            <a:avLst/>
          </a:prstGeom>
        </p:spPr>
      </p:pic>
      <p:pic>
        <p:nvPicPr>
          <p:cNvPr id="30" name="Image 29"/>
          <p:cNvPicPr>
            <a:picLocks noChangeAspect="1"/>
          </p:cNvPicPr>
          <p:nvPr/>
        </p:nvPicPr>
        <p:blipFill>
          <a:blip r:embed="rId8"/>
          <a:stretch>
            <a:fillRect/>
          </a:stretch>
        </p:blipFill>
        <p:spPr>
          <a:xfrm>
            <a:off x="935667" y="588401"/>
            <a:ext cx="1004887" cy="1039538"/>
          </a:xfrm>
          <a:prstGeom prst="rect">
            <a:avLst/>
          </a:prstGeom>
        </p:spPr>
      </p:pic>
      <p:sp>
        <p:nvSpPr>
          <p:cNvPr id="3" name="Flèche droite 2"/>
          <p:cNvSpPr/>
          <p:nvPr/>
        </p:nvSpPr>
        <p:spPr>
          <a:xfrm>
            <a:off x="2034684" y="949561"/>
            <a:ext cx="937117" cy="317218"/>
          </a:xfrm>
          <a:prstGeom prst="rightArrow">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3895372" y="2061235"/>
            <a:ext cx="3258463" cy="1200329"/>
          </a:xfrm>
          <a:prstGeom prst="rect">
            <a:avLst/>
          </a:prstGeom>
          <a:noFill/>
        </p:spPr>
        <p:txBody>
          <a:bodyPr wrap="square" rtlCol="0">
            <a:spAutoFit/>
          </a:bodyPr>
          <a:lstStyle/>
          <a:p>
            <a:r>
              <a:rPr lang="fr-FR" sz="2400" dirty="0" err="1" smtClean="0">
                <a:solidFill>
                  <a:srgbClr val="F57F02"/>
                </a:solidFill>
                <a:latin typeface="Aharoni" panose="02010803020104030203" pitchFamily="2" charset="-79"/>
                <a:cs typeface="Aharoni" panose="02010803020104030203" pitchFamily="2" charset="-79"/>
              </a:rPr>
              <a:t>That’s</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wrong</a:t>
            </a:r>
            <a:r>
              <a:rPr lang="fr-FR" sz="2400" dirty="0" smtClean="0">
                <a:solidFill>
                  <a:srgbClr val="F57F02"/>
                </a:solidFill>
                <a:latin typeface="Aharoni" panose="02010803020104030203" pitchFamily="2" charset="-79"/>
                <a:cs typeface="Aharoni" panose="02010803020104030203" pitchFamily="2" charset="-79"/>
              </a:rPr>
              <a:t>! </a:t>
            </a:r>
          </a:p>
          <a:p>
            <a:r>
              <a:rPr lang="fr-FR" sz="2400" dirty="0" smtClean="0">
                <a:solidFill>
                  <a:srgbClr val="F57F02"/>
                </a:solidFill>
                <a:latin typeface="Aharoni" panose="02010803020104030203" pitchFamily="2" charset="-79"/>
                <a:cs typeface="Aharoni" panose="02010803020104030203" pitchFamily="2" charset="-79"/>
              </a:rPr>
              <a:t>You </a:t>
            </a:r>
            <a:r>
              <a:rPr lang="fr-FR" sz="2400" dirty="0" err="1" smtClean="0">
                <a:solidFill>
                  <a:srgbClr val="F57F02"/>
                </a:solidFill>
                <a:latin typeface="Aharoni" panose="02010803020104030203" pitchFamily="2" charset="-79"/>
                <a:cs typeface="Aharoni" panose="02010803020104030203" pitchFamily="2" charset="-79"/>
              </a:rPr>
              <a:t>loose</a:t>
            </a:r>
            <a:r>
              <a:rPr lang="fr-FR" sz="2400" dirty="0" smtClean="0">
                <a:solidFill>
                  <a:srgbClr val="F57F02"/>
                </a:solidFill>
                <a:latin typeface="Aharoni" panose="02010803020104030203" pitchFamily="2" charset="-79"/>
                <a:cs typeface="Aharoni" panose="02010803020104030203" pitchFamily="2" charset="-79"/>
              </a:rPr>
              <a:t> 50 points… </a:t>
            </a:r>
          </a:p>
          <a:p>
            <a:r>
              <a:rPr lang="fr-FR" sz="2400" dirty="0" smtClean="0">
                <a:solidFill>
                  <a:srgbClr val="F57F02"/>
                </a:solidFill>
                <a:latin typeface="Aharoni" panose="02010803020104030203" pitchFamily="2" charset="-79"/>
                <a:cs typeface="Aharoni" panose="02010803020104030203" pitchFamily="2" charset="-79"/>
              </a:rPr>
              <a:t>Restart !</a:t>
            </a:r>
            <a:endParaRPr lang="fr-FR" sz="2400" dirty="0">
              <a:solidFill>
                <a:srgbClr val="F57F02"/>
              </a:solidFill>
              <a:latin typeface="Aharoni" panose="02010803020104030203" pitchFamily="2" charset="-79"/>
              <a:cs typeface="Aharoni" panose="02010803020104030203" pitchFamily="2" charset="-79"/>
            </a:endParaRPr>
          </a:p>
        </p:txBody>
      </p:sp>
      <p:pic>
        <p:nvPicPr>
          <p:cNvPr id="6146" name="Picture 2" descr="http://icons.iconarchive.com/icons/designbolts/despicable-me-2/128/Minion-Sad-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3242" y="1988575"/>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à coins arrondis 13">
            <a:hlinkClick r:id="rId10" action="ppaction://hlinksldjump"/>
          </p:cNvPr>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
        <p:nvSpPr>
          <p:cNvPr id="15" name="Rectangle à coins arrondis 14"/>
          <p:cNvSpPr/>
          <p:nvPr/>
        </p:nvSpPr>
        <p:spPr>
          <a:xfrm>
            <a:off x="6645826" y="599193"/>
            <a:ext cx="1375956" cy="484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à coins arrondis 15"/>
          <p:cNvSpPr/>
          <p:nvPr/>
        </p:nvSpPr>
        <p:spPr>
          <a:xfrm>
            <a:off x="6836200" y="665259"/>
            <a:ext cx="975656" cy="3519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6772558" y="684385"/>
            <a:ext cx="1039298" cy="369332"/>
          </a:xfrm>
          <a:prstGeom prst="rect">
            <a:avLst/>
          </a:prstGeom>
          <a:noFill/>
        </p:spPr>
        <p:txBody>
          <a:bodyPr wrap="square" rtlCol="0">
            <a:spAutoFit/>
          </a:bodyPr>
          <a:lstStyle/>
          <a:p>
            <a:pPr algn="r"/>
            <a:r>
              <a:rPr lang="fr-FR" dirty="0" smtClean="0"/>
              <a:t>350</a:t>
            </a:r>
            <a:endParaRPr lang="fr-FR" dirty="0"/>
          </a:p>
        </p:txBody>
      </p:sp>
    </p:spTree>
    <p:extLst>
      <p:ext uri="{BB962C8B-B14F-4D97-AF65-F5344CB8AC3E}">
        <p14:creationId xmlns:p14="http://schemas.microsoft.com/office/powerpoint/2010/main" val="17583823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me 11"/>
          <p:cNvGraphicFramePr/>
          <p:nvPr>
            <p:extLst>
              <p:ext uri="{D42A27DB-BD31-4B8C-83A1-F6EECF244321}">
                <p14:modId xmlns:p14="http://schemas.microsoft.com/office/powerpoint/2010/main" val="465541065"/>
              </p:ext>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8"/>
          <a:stretch>
            <a:fillRect/>
          </a:stretch>
        </p:blipFill>
        <p:spPr>
          <a:xfrm>
            <a:off x="924805" y="2923934"/>
            <a:ext cx="1004887" cy="1039538"/>
          </a:xfrm>
          <a:prstGeom prst="rect">
            <a:avLst/>
          </a:prstGeom>
        </p:spPr>
      </p:pic>
      <p:pic>
        <p:nvPicPr>
          <p:cNvPr id="27" name="Image 26"/>
          <p:cNvPicPr>
            <a:picLocks noChangeAspect="1"/>
          </p:cNvPicPr>
          <p:nvPr/>
        </p:nvPicPr>
        <p:blipFill>
          <a:blip r:embed="rId8"/>
          <a:stretch>
            <a:fillRect/>
          </a:stretch>
        </p:blipFill>
        <p:spPr>
          <a:xfrm>
            <a:off x="919285" y="4033499"/>
            <a:ext cx="1010407" cy="1045249"/>
          </a:xfrm>
          <a:prstGeom prst="rect">
            <a:avLst/>
          </a:prstGeom>
        </p:spPr>
      </p:pic>
      <p:pic>
        <p:nvPicPr>
          <p:cNvPr id="29" name="Image 28"/>
          <p:cNvPicPr>
            <a:picLocks noChangeAspect="1"/>
          </p:cNvPicPr>
          <p:nvPr/>
        </p:nvPicPr>
        <p:blipFill>
          <a:blip r:embed="rId8"/>
          <a:stretch>
            <a:fillRect/>
          </a:stretch>
        </p:blipFill>
        <p:spPr>
          <a:xfrm>
            <a:off x="919285" y="1736767"/>
            <a:ext cx="1004887" cy="1039538"/>
          </a:xfrm>
          <a:prstGeom prst="rect">
            <a:avLst/>
          </a:prstGeom>
        </p:spPr>
      </p:pic>
      <p:pic>
        <p:nvPicPr>
          <p:cNvPr id="30" name="Image 29"/>
          <p:cNvPicPr>
            <a:picLocks noChangeAspect="1"/>
          </p:cNvPicPr>
          <p:nvPr/>
        </p:nvPicPr>
        <p:blipFill>
          <a:blip r:embed="rId8"/>
          <a:stretch>
            <a:fillRect/>
          </a:stretch>
        </p:blipFill>
        <p:spPr>
          <a:xfrm>
            <a:off x="935667" y="588401"/>
            <a:ext cx="1004887" cy="1039538"/>
          </a:xfrm>
          <a:prstGeom prst="rect">
            <a:avLst/>
          </a:prstGeom>
        </p:spPr>
      </p:pic>
      <p:sp>
        <p:nvSpPr>
          <p:cNvPr id="3" name="Flèche droite 2"/>
          <p:cNvSpPr/>
          <p:nvPr/>
        </p:nvSpPr>
        <p:spPr>
          <a:xfrm>
            <a:off x="2034684" y="949561"/>
            <a:ext cx="937117" cy="317218"/>
          </a:xfrm>
          <a:prstGeom prst="rightArrow">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2971801" y="2144343"/>
            <a:ext cx="4572000" cy="1569660"/>
          </a:xfrm>
          <a:prstGeom prst="rect">
            <a:avLst/>
          </a:prstGeom>
          <a:noFill/>
        </p:spPr>
        <p:txBody>
          <a:bodyPr wrap="square" rtlCol="0">
            <a:spAutoFit/>
          </a:bodyPr>
          <a:lstStyle/>
          <a:p>
            <a:r>
              <a:rPr lang="fr-FR" sz="2400" dirty="0" err="1" smtClean="0">
                <a:solidFill>
                  <a:srgbClr val="F57F02"/>
                </a:solidFill>
                <a:latin typeface="Aharoni" panose="02010803020104030203" pitchFamily="2" charset="-79"/>
                <a:cs typeface="Aharoni" panose="02010803020104030203" pitchFamily="2" charset="-79"/>
              </a:rPr>
              <a:t>That’s</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true</a:t>
            </a:r>
            <a:r>
              <a:rPr lang="fr-FR" sz="2400" dirty="0" smtClean="0">
                <a:solidFill>
                  <a:srgbClr val="F57F02"/>
                </a:solidFill>
                <a:latin typeface="Aharoni" panose="02010803020104030203" pitchFamily="2" charset="-79"/>
                <a:cs typeface="Aharoni" panose="02010803020104030203" pitchFamily="2" charset="-79"/>
              </a:rPr>
              <a:t>! But the </a:t>
            </a:r>
            <a:r>
              <a:rPr lang="fr-FR" sz="2400" dirty="0" err="1" smtClean="0">
                <a:solidFill>
                  <a:srgbClr val="F57F02"/>
                </a:solidFill>
                <a:latin typeface="Aharoni" panose="02010803020104030203" pitchFamily="2" charset="-79"/>
                <a:cs typeface="Aharoni" panose="02010803020104030203" pitchFamily="2" charset="-79"/>
              </a:rPr>
              <a:t>sugar</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is’nt</a:t>
            </a:r>
            <a:r>
              <a:rPr lang="fr-FR" sz="2400" dirty="0" smtClean="0">
                <a:solidFill>
                  <a:srgbClr val="F57F02"/>
                </a:solidFill>
                <a:latin typeface="Aharoni" panose="02010803020104030203" pitchFamily="2" charset="-79"/>
                <a:cs typeface="Aharoni" panose="02010803020104030203" pitchFamily="2" charset="-79"/>
              </a:rPr>
              <a:t> in </a:t>
            </a:r>
            <a:r>
              <a:rPr lang="fr-FR" sz="2400" dirty="0" err="1" smtClean="0">
                <a:solidFill>
                  <a:srgbClr val="F57F02"/>
                </a:solidFill>
                <a:latin typeface="Aharoni" panose="02010803020104030203" pitchFamily="2" charset="-79"/>
                <a:cs typeface="Aharoni" panose="02010803020104030203" pitchFamily="2" charset="-79"/>
              </a:rPr>
              <a:t>this</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cupboard</a:t>
            </a:r>
            <a:r>
              <a:rPr lang="fr-FR" sz="2400" dirty="0" smtClean="0">
                <a:solidFill>
                  <a:srgbClr val="F57F02"/>
                </a:solidFill>
                <a:latin typeface="Aharoni" panose="02010803020104030203" pitchFamily="2" charset="-79"/>
                <a:cs typeface="Aharoni" panose="02010803020104030203" pitchFamily="2" charset="-79"/>
              </a:rPr>
              <a:t>… </a:t>
            </a:r>
          </a:p>
          <a:p>
            <a:r>
              <a:rPr lang="fr-FR" sz="2400" dirty="0" smtClean="0">
                <a:solidFill>
                  <a:srgbClr val="F57F02"/>
                </a:solidFill>
                <a:latin typeface="Aharoni" panose="02010803020104030203" pitchFamily="2" charset="-79"/>
                <a:cs typeface="Aharoni" panose="02010803020104030203" pitchFamily="2" charset="-79"/>
              </a:rPr>
              <a:t>You </a:t>
            </a:r>
            <a:r>
              <a:rPr lang="fr-FR" sz="2400" dirty="0" err="1" smtClean="0">
                <a:solidFill>
                  <a:srgbClr val="F57F02"/>
                </a:solidFill>
                <a:latin typeface="Aharoni" panose="02010803020104030203" pitchFamily="2" charset="-79"/>
                <a:cs typeface="Aharoni" panose="02010803020104030203" pitchFamily="2" charset="-79"/>
              </a:rPr>
              <a:t>loose</a:t>
            </a:r>
            <a:r>
              <a:rPr lang="fr-FR" sz="2400" dirty="0" smtClean="0">
                <a:solidFill>
                  <a:srgbClr val="F57F02"/>
                </a:solidFill>
                <a:latin typeface="Aharoni" panose="02010803020104030203" pitchFamily="2" charset="-79"/>
                <a:cs typeface="Aharoni" panose="02010803020104030203" pitchFamily="2" charset="-79"/>
              </a:rPr>
              <a:t> 100 points. </a:t>
            </a:r>
          </a:p>
          <a:p>
            <a:r>
              <a:rPr lang="fr-FR" sz="2400" dirty="0" err="1" smtClean="0">
                <a:solidFill>
                  <a:srgbClr val="F57F02"/>
                </a:solidFill>
                <a:latin typeface="Aharoni" panose="02010803020104030203" pitchFamily="2" charset="-79"/>
                <a:cs typeface="Aharoni" panose="02010803020104030203" pitchFamily="2" charset="-79"/>
              </a:rPr>
              <a:t>Please</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choose</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another</a:t>
            </a:r>
            <a:r>
              <a:rPr lang="fr-FR" sz="2400" dirty="0" smtClean="0">
                <a:solidFill>
                  <a:srgbClr val="F57F02"/>
                </a:solidFill>
                <a:latin typeface="Aharoni" panose="02010803020104030203" pitchFamily="2" charset="-79"/>
                <a:cs typeface="Aharoni" panose="02010803020104030203" pitchFamily="2" charset="-79"/>
              </a:rPr>
              <a:t> one… </a:t>
            </a:r>
            <a:endParaRPr lang="fr-FR" sz="2400" dirty="0">
              <a:solidFill>
                <a:srgbClr val="F57F02"/>
              </a:solidFill>
              <a:latin typeface="Aharoni" panose="02010803020104030203" pitchFamily="2" charset="-79"/>
              <a:cs typeface="Aharoni" panose="02010803020104030203" pitchFamily="2" charset="-79"/>
            </a:endParaRPr>
          </a:p>
        </p:txBody>
      </p:sp>
      <p:pic>
        <p:nvPicPr>
          <p:cNvPr id="6" name="Image 5"/>
          <p:cNvPicPr>
            <a:picLocks noChangeAspect="1"/>
          </p:cNvPicPr>
          <p:nvPr/>
        </p:nvPicPr>
        <p:blipFill>
          <a:blip r:embed="rId9"/>
          <a:stretch>
            <a:fillRect/>
          </a:stretch>
        </p:blipFill>
        <p:spPr>
          <a:xfrm>
            <a:off x="3373765" y="655577"/>
            <a:ext cx="870337" cy="972362"/>
          </a:xfrm>
          <a:prstGeom prst="rect">
            <a:avLst/>
          </a:prstGeom>
        </p:spPr>
      </p:pic>
      <p:pic>
        <p:nvPicPr>
          <p:cNvPr id="7170" name="Picture 2" descr="http://2.bp.blogspot.com/-6QvLU588bao/Uep2FZrYgyI/AAAAAAAAE24/iR5eZNq1GfU/s400/check-in-minion.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44102" y="3850133"/>
            <a:ext cx="989126" cy="117906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à coins arrondis 14">
            <a:hlinkClick r:id="rId11" action="ppaction://hlinksldjump"/>
          </p:cNvPr>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
        <p:nvSpPr>
          <p:cNvPr id="16" name="Rectangle à coins arrondis 15"/>
          <p:cNvSpPr/>
          <p:nvPr/>
        </p:nvSpPr>
        <p:spPr>
          <a:xfrm>
            <a:off x="6589248" y="709571"/>
            <a:ext cx="1375956" cy="484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à coins arrondis 16"/>
          <p:cNvSpPr/>
          <p:nvPr/>
        </p:nvSpPr>
        <p:spPr>
          <a:xfrm>
            <a:off x="6779622" y="775637"/>
            <a:ext cx="975656" cy="3519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6715980" y="794763"/>
            <a:ext cx="1039298" cy="369332"/>
          </a:xfrm>
          <a:prstGeom prst="rect">
            <a:avLst/>
          </a:prstGeom>
          <a:noFill/>
        </p:spPr>
        <p:txBody>
          <a:bodyPr wrap="square" rtlCol="0">
            <a:spAutoFit/>
          </a:bodyPr>
          <a:lstStyle/>
          <a:p>
            <a:pPr algn="r"/>
            <a:r>
              <a:rPr lang="fr-FR" dirty="0" smtClean="0"/>
              <a:t>250</a:t>
            </a:r>
            <a:endParaRPr lang="fr-FR" dirty="0"/>
          </a:p>
        </p:txBody>
      </p:sp>
    </p:spTree>
    <p:extLst>
      <p:ext uri="{BB962C8B-B14F-4D97-AF65-F5344CB8AC3E}">
        <p14:creationId xmlns:p14="http://schemas.microsoft.com/office/powerpoint/2010/main" val="1885443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8"/>
          <a:stretch>
            <a:fillRect/>
          </a:stretch>
        </p:blipFill>
        <p:spPr>
          <a:xfrm>
            <a:off x="924805" y="2923934"/>
            <a:ext cx="1004887" cy="1039538"/>
          </a:xfrm>
          <a:prstGeom prst="rect">
            <a:avLst/>
          </a:prstGeom>
        </p:spPr>
      </p:pic>
      <p:pic>
        <p:nvPicPr>
          <p:cNvPr id="27" name="Image 26"/>
          <p:cNvPicPr>
            <a:picLocks noChangeAspect="1"/>
          </p:cNvPicPr>
          <p:nvPr/>
        </p:nvPicPr>
        <p:blipFill>
          <a:blip r:embed="rId8"/>
          <a:stretch>
            <a:fillRect/>
          </a:stretch>
        </p:blipFill>
        <p:spPr>
          <a:xfrm>
            <a:off x="919285" y="4033499"/>
            <a:ext cx="1010407" cy="1045249"/>
          </a:xfrm>
          <a:prstGeom prst="rect">
            <a:avLst/>
          </a:prstGeom>
        </p:spPr>
      </p:pic>
      <p:pic>
        <p:nvPicPr>
          <p:cNvPr id="29" name="Image 28"/>
          <p:cNvPicPr>
            <a:picLocks noChangeAspect="1"/>
          </p:cNvPicPr>
          <p:nvPr/>
        </p:nvPicPr>
        <p:blipFill>
          <a:blip r:embed="rId8"/>
          <a:stretch>
            <a:fillRect/>
          </a:stretch>
        </p:blipFill>
        <p:spPr>
          <a:xfrm>
            <a:off x="919285" y="1736767"/>
            <a:ext cx="1004887" cy="1039538"/>
          </a:xfrm>
          <a:prstGeom prst="rect">
            <a:avLst/>
          </a:prstGeom>
        </p:spPr>
      </p:pic>
      <p:pic>
        <p:nvPicPr>
          <p:cNvPr id="30" name="Image 29">
            <a:hlinkClick r:id="rId9" action="ppaction://hlinksldjump"/>
          </p:cNvPr>
          <p:cNvPicPr>
            <a:picLocks noChangeAspect="1"/>
          </p:cNvPicPr>
          <p:nvPr/>
        </p:nvPicPr>
        <p:blipFill>
          <a:blip r:embed="rId8"/>
          <a:stretch>
            <a:fillRect/>
          </a:stretch>
        </p:blipFill>
        <p:spPr>
          <a:xfrm>
            <a:off x="935667" y="588401"/>
            <a:ext cx="1004887" cy="1039538"/>
          </a:xfrm>
          <a:prstGeom prst="rect">
            <a:avLst/>
          </a:prstGeom>
        </p:spPr>
      </p:pic>
      <p:sp>
        <p:nvSpPr>
          <p:cNvPr id="10" name="Flèche droite 9"/>
          <p:cNvSpPr/>
          <p:nvPr/>
        </p:nvSpPr>
        <p:spPr>
          <a:xfrm>
            <a:off x="2128814" y="2025326"/>
            <a:ext cx="937117" cy="317218"/>
          </a:xfrm>
          <a:prstGeom prst="rightArrow">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3389506" y="1973212"/>
            <a:ext cx="3523129" cy="369332"/>
          </a:xfrm>
          <a:prstGeom prst="rect">
            <a:avLst/>
          </a:prstGeom>
          <a:noFill/>
        </p:spPr>
        <p:txBody>
          <a:bodyPr wrap="square" rtlCol="0">
            <a:spAutoFit/>
          </a:bodyPr>
          <a:lstStyle/>
          <a:p>
            <a:r>
              <a:rPr lang="fr-FR" dirty="0" err="1" smtClean="0">
                <a:solidFill>
                  <a:srgbClr val="F57F02"/>
                </a:solidFill>
                <a:latin typeface="Aharoni" panose="02010803020104030203" pitchFamily="2" charset="-79"/>
                <a:cs typeface="Aharoni" panose="02010803020104030203" pitchFamily="2" charset="-79"/>
              </a:rPr>
              <a:t>Answer</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this</a:t>
            </a:r>
            <a:r>
              <a:rPr lang="fr-FR" dirty="0" smtClean="0">
                <a:solidFill>
                  <a:srgbClr val="F57F02"/>
                </a:solidFill>
                <a:latin typeface="Aharoni" panose="02010803020104030203" pitchFamily="2" charset="-79"/>
                <a:cs typeface="Aharoni" panose="02010803020104030203" pitchFamily="2" charset="-79"/>
              </a:rPr>
              <a:t> question</a:t>
            </a:r>
            <a:endParaRPr lang="fr-FR" dirty="0">
              <a:solidFill>
                <a:srgbClr val="F57F02"/>
              </a:solidFill>
              <a:latin typeface="Aharoni" panose="02010803020104030203" pitchFamily="2" charset="-79"/>
              <a:cs typeface="Aharoni" panose="02010803020104030203" pitchFamily="2" charset="-79"/>
            </a:endParaRPr>
          </a:p>
        </p:txBody>
      </p:sp>
      <p:sp>
        <p:nvSpPr>
          <p:cNvPr id="2" name="ZoneTexte 1"/>
          <p:cNvSpPr txBox="1"/>
          <p:nvPr/>
        </p:nvSpPr>
        <p:spPr>
          <a:xfrm>
            <a:off x="3389506" y="2568388"/>
            <a:ext cx="4234976" cy="2287806"/>
          </a:xfrm>
          <a:prstGeom prst="rect">
            <a:avLst/>
          </a:prstGeom>
          <a:noFill/>
        </p:spPr>
        <p:txBody>
          <a:bodyPr wrap="square" rtlCol="0">
            <a:spAutoFit/>
          </a:bodyPr>
          <a:lstStyle/>
          <a:p>
            <a:pPr marL="228600" lvl="0" indent="-228600">
              <a:lnSpc>
                <a:spcPct val="90000"/>
              </a:lnSpc>
              <a:spcBef>
                <a:spcPts val="1000"/>
              </a:spcBef>
              <a:defRPr sz="1800" b="0" i="0" u="none" strike="noStrike" kern="0" cap="none" spc="0" baseline="0">
                <a:solidFill>
                  <a:srgbClr val="000000"/>
                </a:solidFill>
                <a:uFillTx/>
              </a:defRPr>
            </a:pPr>
            <a:r>
              <a:rPr lang="en-US" sz="2000" dirty="0">
                <a:latin typeface="Aharoni" panose="02010803020104030203" pitchFamily="2" charset="-79"/>
                <a:cs typeface="Aharoni" panose="02010803020104030203" pitchFamily="2" charset="-79"/>
              </a:rPr>
              <a:t>How many muscles we use </a:t>
            </a:r>
            <a:r>
              <a:rPr lang="en-US" sz="2000" dirty="0" smtClean="0">
                <a:latin typeface="Aharoni" panose="02010803020104030203" pitchFamily="2" charset="-79"/>
                <a:cs typeface="Aharoni" panose="02010803020104030203" pitchFamily="2" charset="-79"/>
              </a:rPr>
              <a:t>when we </a:t>
            </a:r>
            <a:r>
              <a:rPr lang="en-US" sz="2000" dirty="0">
                <a:latin typeface="Aharoni" panose="02010803020104030203" pitchFamily="2" charset="-79"/>
                <a:cs typeface="Aharoni" panose="02010803020104030203" pitchFamily="2" charset="-79"/>
              </a:rPr>
              <a:t>smile ?</a:t>
            </a:r>
          </a:p>
          <a:p>
            <a:pPr marL="685800" lvl="1" indent="-228600">
              <a:lnSpc>
                <a:spcPct val="90000"/>
              </a:lnSpc>
              <a:spcBef>
                <a:spcPts val="500"/>
              </a:spcBef>
              <a:buSzPct val="100000"/>
              <a:buFont typeface="Arial" pitchFamily="34"/>
              <a:buChar char="•"/>
              <a:defRPr sz="1800" b="0" i="0" u="none" strike="noStrike" kern="0" cap="none" spc="0" baseline="0">
                <a:solidFill>
                  <a:srgbClr val="000000"/>
                </a:solidFill>
                <a:uFillTx/>
              </a:defRPr>
            </a:pPr>
            <a:r>
              <a:rPr lang="en-US" sz="2000" dirty="0">
                <a:solidFill>
                  <a:srgbClr val="F57F02"/>
                </a:solidFill>
                <a:hlinkClick r:id="rId10" action="ppaction://hlinksldjump"/>
              </a:rPr>
              <a:t>1</a:t>
            </a:r>
            <a:endParaRPr lang="en-US" sz="2000" dirty="0">
              <a:solidFill>
                <a:srgbClr val="F57F02"/>
              </a:solidFill>
            </a:endParaRPr>
          </a:p>
          <a:p>
            <a:pPr marL="685800" lvl="1" indent="-228600">
              <a:lnSpc>
                <a:spcPct val="90000"/>
              </a:lnSpc>
              <a:spcBef>
                <a:spcPts val="500"/>
              </a:spcBef>
              <a:buSzPct val="100000"/>
              <a:buFont typeface="Arial" pitchFamily="34"/>
              <a:buChar char="•"/>
              <a:defRPr sz="1800" b="0" i="0" u="none" strike="noStrike" kern="0" cap="none" spc="0" baseline="0">
                <a:solidFill>
                  <a:srgbClr val="000000"/>
                </a:solidFill>
                <a:uFillTx/>
              </a:defRPr>
            </a:pPr>
            <a:r>
              <a:rPr lang="en-US" sz="2000" dirty="0">
                <a:solidFill>
                  <a:srgbClr val="F57F02"/>
                </a:solidFill>
                <a:hlinkClick r:id="rId10" action="ppaction://hlinksldjump"/>
              </a:rPr>
              <a:t>10</a:t>
            </a:r>
            <a:endParaRPr lang="en-US" sz="2000" dirty="0">
              <a:solidFill>
                <a:srgbClr val="F57F02"/>
              </a:solidFill>
            </a:endParaRPr>
          </a:p>
          <a:p>
            <a:pPr marL="685800" lvl="1" indent="-228600">
              <a:lnSpc>
                <a:spcPct val="90000"/>
              </a:lnSpc>
              <a:spcBef>
                <a:spcPts val="500"/>
              </a:spcBef>
              <a:buSzPct val="100000"/>
              <a:buFont typeface="Arial" pitchFamily="34"/>
              <a:buChar char="•"/>
              <a:defRPr sz="1800" b="0" i="0" u="none" strike="noStrike" kern="0" cap="none" spc="0" baseline="0">
                <a:solidFill>
                  <a:srgbClr val="000000"/>
                </a:solidFill>
                <a:uFillTx/>
              </a:defRPr>
            </a:pPr>
            <a:r>
              <a:rPr lang="en-US" sz="2000" dirty="0">
                <a:solidFill>
                  <a:srgbClr val="F57F02"/>
                </a:solidFill>
                <a:hlinkClick r:id="rId11" action="ppaction://hlinksldjump"/>
              </a:rPr>
              <a:t>20</a:t>
            </a:r>
            <a:endParaRPr lang="en-US" sz="2000" dirty="0">
              <a:solidFill>
                <a:srgbClr val="F57F02"/>
              </a:solidFill>
            </a:endParaRPr>
          </a:p>
          <a:p>
            <a:pPr marL="685800" lvl="1" indent="-228600">
              <a:lnSpc>
                <a:spcPct val="90000"/>
              </a:lnSpc>
              <a:spcBef>
                <a:spcPts val="500"/>
              </a:spcBef>
              <a:buSzPct val="100000"/>
              <a:buFont typeface="Arial" pitchFamily="34"/>
              <a:buChar char="•"/>
              <a:defRPr sz="1800" b="0" i="0" u="none" strike="noStrike" kern="0" cap="none" spc="0" baseline="0">
                <a:solidFill>
                  <a:srgbClr val="000000"/>
                </a:solidFill>
                <a:uFillTx/>
              </a:defRPr>
            </a:pPr>
            <a:r>
              <a:rPr lang="en-US" sz="2000" kern="0" dirty="0">
                <a:solidFill>
                  <a:srgbClr val="F57F02"/>
                </a:solidFill>
                <a:hlinkClick r:id="rId10" action="ppaction://hlinksldjump"/>
              </a:rPr>
              <a:t>40</a:t>
            </a:r>
            <a:endParaRPr lang="en-US" sz="2000" dirty="0">
              <a:solidFill>
                <a:srgbClr val="F57F02"/>
              </a:solidFill>
            </a:endParaRPr>
          </a:p>
          <a:p>
            <a:endParaRPr lang="fr-FR" dirty="0"/>
          </a:p>
        </p:txBody>
      </p:sp>
      <p:pic>
        <p:nvPicPr>
          <p:cNvPr id="2050" name="Picture 2" descr="https://encrypted-tbn3.gstatic.com/images?q=tbn:ANd9GcTgEVC0bzAkebnZ-12xbteXed7J42zBD3mDxR8sCjC_4edYYwc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45196" y="1361828"/>
            <a:ext cx="624898" cy="74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2613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8"/>
          <a:stretch>
            <a:fillRect/>
          </a:stretch>
        </p:blipFill>
        <p:spPr>
          <a:xfrm>
            <a:off x="924805" y="2923934"/>
            <a:ext cx="1004887" cy="1039538"/>
          </a:xfrm>
          <a:prstGeom prst="rect">
            <a:avLst/>
          </a:prstGeom>
        </p:spPr>
      </p:pic>
      <p:pic>
        <p:nvPicPr>
          <p:cNvPr id="27" name="Image 26"/>
          <p:cNvPicPr>
            <a:picLocks noChangeAspect="1"/>
          </p:cNvPicPr>
          <p:nvPr/>
        </p:nvPicPr>
        <p:blipFill>
          <a:blip r:embed="rId8"/>
          <a:stretch>
            <a:fillRect/>
          </a:stretch>
        </p:blipFill>
        <p:spPr>
          <a:xfrm>
            <a:off x="919285" y="4033499"/>
            <a:ext cx="1010407" cy="1045249"/>
          </a:xfrm>
          <a:prstGeom prst="rect">
            <a:avLst/>
          </a:prstGeom>
        </p:spPr>
      </p:pic>
      <p:pic>
        <p:nvPicPr>
          <p:cNvPr id="29" name="Image 28"/>
          <p:cNvPicPr>
            <a:picLocks noChangeAspect="1"/>
          </p:cNvPicPr>
          <p:nvPr/>
        </p:nvPicPr>
        <p:blipFill>
          <a:blip r:embed="rId8"/>
          <a:stretch>
            <a:fillRect/>
          </a:stretch>
        </p:blipFill>
        <p:spPr>
          <a:xfrm>
            <a:off x="919285" y="1736767"/>
            <a:ext cx="1004887" cy="1039538"/>
          </a:xfrm>
          <a:prstGeom prst="rect">
            <a:avLst/>
          </a:prstGeom>
        </p:spPr>
      </p:pic>
      <p:pic>
        <p:nvPicPr>
          <p:cNvPr id="30" name="Image 29"/>
          <p:cNvPicPr>
            <a:picLocks noChangeAspect="1"/>
          </p:cNvPicPr>
          <p:nvPr/>
        </p:nvPicPr>
        <p:blipFill>
          <a:blip r:embed="rId8"/>
          <a:stretch>
            <a:fillRect/>
          </a:stretch>
        </p:blipFill>
        <p:spPr>
          <a:xfrm>
            <a:off x="935667" y="588401"/>
            <a:ext cx="1004887" cy="1039538"/>
          </a:xfrm>
          <a:prstGeom prst="rect">
            <a:avLst/>
          </a:prstGeom>
        </p:spPr>
      </p:pic>
      <p:sp>
        <p:nvSpPr>
          <p:cNvPr id="2" name="ZoneTexte 1"/>
          <p:cNvSpPr txBox="1"/>
          <p:nvPr/>
        </p:nvSpPr>
        <p:spPr>
          <a:xfrm>
            <a:off x="4651553" y="2199305"/>
            <a:ext cx="3282324" cy="1200329"/>
          </a:xfrm>
          <a:prstGeom prst="rect">
            <a:avLst/>
          </a:prstGeom>
          <a:noFill/>
        </p:spPr>
        <p:txBody>
          <a:bodyPr wrap="square" rtlCol="0">
            <a:spAutoFit/>
          </a:bodyPr>
          <a:lstStyle/>
          <a:p>
            <a:r>
              <a:rPr lang="fr-FR" sz="2400" dirty="0" err="1" smtClean="0">
                <a:solidFill>
                  <a:srgbClr val="F57F02"/>
                </a:solidFill>
                <a:latin typeface="Aharoni" panose="02010803020104030203" pitchFamily="2" charset="-79"/>
                <a:cs typeface="Aharoni" panose="02010803020104030203" pitchFamily="2" charset="-79"/>
              </a:rPr>
              <a:t>That’s</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wrong</a:t>
            </a:r>
            <a:r>
              <a:rPr lang="fr-FR" sz="2400" dirty="0" smtClean="0">
                <a:solidFill>
                  <a:srgbClr val="F57F02"/>
                </a:solidFill>
                <a:latin typeface="Aharoni" panose="02010803020104030203" pitchFamily="2" charset="-79"/>
                <a:cs typeface="Aharoni" panose="02010803020104030203" pitchFamily="2" charset="-79"/>
              </a:rPr>
              <a:t>! </a:t>
            </a:r>
          </a:p>
          <a:p>
            <a:r>
              <a:rPr lang="fr-FR" sz="2400" dirty="0" smtClean="0">
                <a:solidFill>
                  <a:srgbClr val="F57F02"/>
                </a:solidFill>
                <a:latin typeface="Aharoni" panose="02010803020104030203" pitchFamily="2" charset="-79"/>
                <a:cs typeface="Aharoni" panose="02010803020104030203" pitchFamily="2" charset="-79"/>
              </a:rPr>
              <a:t>You </a:t>
            </a:r>
            <a:r>
              <a:rPr lang="fr-FR" sz="2400" dirty="0" err="1" smtClean="0">
                <a:solidFill>
                  <a:srgbClr val="F57F02"/>
                </a:solidFill>
                <a:latin typeface="Aharoni" panose="02010803020104030203" pitchFamily="2" charset="-79"/>
                <a:cs typeface="Aharoni" panose="02010803020104030203" pitchFamily="2" charset="-79"/>
              </a:rPr>
              <a:t>loose</a:t>
            </a:r>
            <a:r>
              <a:rPr lang="fr-FR" sz="2400" dirty="0" smtClean="0">
                <a:solidFill>
                  <a:srgbClr val="F57F02"/>
                </a:solidFill>
                <a:latin typeface="Aharoni" panose="02010803020104030203" pitchFamily="2" charset="-79"/>
                <a:cs typeface="Aharoni" panose="02010803020104030203" pitchFamily="2" charset="-79"/>
              </a:rPr>
              <a:t> 50 points… </a:t>
            </a:r>
          </a:p>
          <a:p>
            <a:r>
              <a:rPr lang="fr-FR" sz="2400" dirty="0" smtClean="0">
                <a:solidFill>
                  <a:srgbClr val="F57F02"/>
                </a:solidFill>
                <a:latin typeface="Aharoni" panose="02010803020104030203" pitchFamily="2" charset="-79"/>
                <a:cs typeface="Aharoni" panose="02010803020104030203" pitchFamily="2" charset="-79"/>
              </a:rPr>
              <a:t>Restart !</a:t>
            </a:r>
            <a:endParaRPr lang="fr-FR" sz="2400" dirty="0">
              <a:solidFill>
                <a:srgbClr val="F57F02"/>
              </a:solidFill>
              <a:latin typeface="Aharoni" panose="02010803020104030203" pitchFamily="2" charset="-79"/>
              <a:cs typeface="Aharoni" panose="02010803020104030203" pitchFamily="2" charset="-79"/>
            </a:endParaRPr>
          </a:p>
        </p:txBody>
      </p:sp>
      <p:sp>
        <p:nvSpPr>
          <p:cNvPr id="14" name="Flèche droite 13"/>
          <p:cNvSpPr/>
          <p:nvPr/>
        </p:nvSpPr>
        <p:spPr>
          <a:xfrm>
            <a:off x="2128814" y="2025326"/>
            <a:ext cx="937117" cy="317218"/>
          </a:xfrm>
          <a:prstGeom prst="rightArrow">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8" name="Picture 2" descr="http://icons.iconarchive.com/icons/designbolts/despicable-me-2/128/Minion-Sad-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6428" y="2166704"/>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à coins arrondis 14">
            <a:hlinkClick r:id="rId10" action="ppaction://hlinksldjump"/>
          </p:cNvPr>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
        <p:nvSpPr>
          <p:cNvPr id="16" name="Rectangle à coins arrondis 15"/>
          <p:cNvSpPr/>
          <p:nvPr/>
        </p:nvSpPr>
        <p:spPr>
          <a:xfrm>
            <a:off x="6645826" y="628164"/>
            <a:ext cx="1375956" cy="484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à coins arrondis 16"/>
          <p:cNvSpPr/>
          <p:nvPr/>
        </p:nvSpPr>
        <p:spPr>
          <a:xfrm>
            <a:off x="6836200" y="694230"/>
            <a:ext cx="975656" cy="3519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6772558" y="713356"/>
            <a:ext cx="1039298" cy="369332"/>
          </a:xfrm>
          <a:prstGeom prst="rect">
            <a:avLst/>
          </a:prstGeom>
          <a:noFill/>
        </p:spPr>
        <p:txBody>
          <a:bodyPr wrap="square" rtlCol="0">
            <a:spAutoFit/>
          </a:bodyPr>
          <a:lstStyle/>
          <a:p>
            <a:pPr algn="r"/>
            <a:r>
              <a:rPr lang="fr-FR" dirty="0" smtClean="0"/>
              <a:t>200</a:t>
            </a:r>
            <a:endParaRPr lang="fr-FR" dirty="0"/>
          </a:p>
        </p:txBody>
      </p:sp>
    </p:spTree>
    <p:extLst>
      <p:ext uri="{BB962C8B-B14F-4D97-AF65-F5344CB8AC3E}">
        <p14:creationId xmlns:p14="http://schemas.microsoft.com/office/powerpoint/2010/main" val="491601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8"/>
          <a:stretch>
            <a:fillRect/>
          </a:stretch>
        </p:blipFill>
        <p:spPr>
          <a:xfrm>
            <a:off x="924805" y="2923934"/>
            <a:ext cx="1004887" cy="1039538"/>
          </a:xfrm>
          <a:prstGeom prst="rect">
            <a:avLst/>
          </a:prstGeom>
        </p:spPr>
      </p:pic>
      <p:pic>
        <p:nvPicPr>
          <p:cNvPr id="27" name="Image 26"/>
          <p:cNvPicPr>
            <a:picLocks noChangeAspect="1"/>
          </p:cNvPicPr>
          <p:nvPr/>
        </p:nvPicPr>
        <p:blipFill>
          <a:blip r:embed="rId8"/>
          <a:stretch>
            <a:fillRect/>
          </a:stretch>
        </p:blipFill>
        <p:spPr>
          <a:xfrm>
            <a:off x="919285" y="4033499"/>
            <a:ext cx="1010407" cy="1045249"/>
          </a:xfrm>
          <a:prstGeom prst="rect">
            <a:avLst/>
          </a:prstGeom>
        </p:spPr>
      </p:pic>
      <p:pic>
        <p:nvPicPr>
          <p:cNvPr id="29" name="Image 28"/>
          <p:cNvPicPr>
            <a:picLocks noChangeAspect="1"/>
          </p:cNvPicPr>
          <p:nvPr/>
        </p:nvPicPr>
        <p:blipFill>
          <a:blip r:embed="rId8"/>
          <a:stretch>
            <a:fillRect/>
          </a:stretch>
        </p:blipFill>
        <p:spPr>
          <a:xfrm>
            <a:off x="919285" y="1736767"/>
            <a:ext cx="1004887" cy="1039538"/>
          </a:xfrm>
          <a:prstGeom prst="rect">
            <a:avLst/>
          </a:prstGeom>
        </p:spPr>
      </p:pic>
      <p:pic>
        <p:nvPicPr>
          <p:cNvPr id="30" name="Image 29"/>
          <p:cNvPicPr>
            <a:picLocks noChangeAspect="1"/>
          </p:cNvPicPr>
          <p:nvPr/>
        </p:nvPicPr>
        <p:blipFill>
          <a:blip r:embed="rId8"/>
          <a:stretch>
            <a:fillRect/>
          </a:stretch>
        </p:blipFill>
        <p:spPr>
          <a:xfrm>
            <a:off x="935667" y="588401"/>
            <a:ext cx="1004887" cy="1039538"/>
          </a:xfrm>
          <a:prstGeom prst="rect">
            <a:avLst/>
          </a:prstGeom>
        </p:spPr>
      </p:pic>
      <p:sp>
        <p:nvSpPr>
          <p:cNvPr id="2" name="ZoneTexte 1"/>
          <p:cNvSpPr txBox="1"/>
          <p:nvPr/>
        </p:nvSpPr>
        <p:spPr>
          <a:xfrm>
            <a:off x="2592064" y="2990863"/>
            <a:ext cx="4572000" cy="1200329"/>
          </a:xfrm>
          <a:prstGeom prst="rect">
            <a:avLst/>
          </a:prstGeom>
          <a:noFill/>
        </p:spPr>
        <p:txBody>
          <a:bodyPr wrap="square" rtlCol="0">
            <a:spAutoFit/>
          </a:bodyPr>
          <a:lstStyle/>
          <a:p>
            <a:r>
              <a:rPr lang="fr-FR" sz="2400" dirty="0" err="1" smtClean="0">
                <a:solidFill>
                  <a:srgbClr val="F57F02"/>
                </a:solidFill>
                <a:latin typeface="Aharoni" panose="02010803020104030203" pitchFamily="2" charset="-79"/>
                <a:cs typeface="Aharoni" panose="02010803020104030203" pitchFamily="2" charset="-79"/>
              </a:rPr>
              <a:t>That’s</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true</a:t>
            </a:r>
            <a:r>
              <a:rPr lang="fr-FR" sz="2400" dirty="0" smtClean="0">
                <a:solidFill>
                  <a:srgbClr val="F57F02"/>
                </a:solidFill>
                <a:latin typeface="Aharoni" panose="02010803020104030203" pitchFamily="2" charset="-79"/>
                <a:cs typeface="Aharoni" panose="02010803020104030203" pitchFamily="2" charset="-79"/>
              </a:rPr>
              <a:t>! The </a:t>
            </a:r>
            <a:r>
              <a:rPr lang="fr-FR" sz="2400" dirty="0" err="1" smtClean="0">
                <a:solidFill>
                  <a:srgbClr val="F57F02"/>
                </a:solidFill>
                <a:latin typeface="Aharoni" panose="02010803020104030203" pitchFamily="2" charset="-79"/>
                <a:cs typeface="Aharoni" panose="02010803020104030203" pitchFamily="2" charset="-79"/>
              </a:rPr>
              <a:t>sugar</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is</a:t>
            </a:r>
            <a:r>
              <a:rPr lang="fr-FR" sz="2400" dirty="0" smtClean="0">
                <a:solidFill>
                  <a:srgbClr val="F57F02"/>
                </a:solidFill>
                <a:latin typeface="Aharoni" panose="02010803020104030203" pitchFamily="2" charset="-79"/>
                <a:cs typeface="Aharoni" panose="02010803020104030203" pitchFamily="2" charset="-79"/>
              </a:rPr>
              <a:t> </a:t>
            </a:r>
            <a:r>
              <a:rPr lang="fr-FR" sz="2400" dirty="0">
                <a:solidFill>
                  <a:srgbClr val="F57F02"/>
                </a:solidFill>
                <a:latin typeface="Aharoni" panose="02010803020104030203" pitchFamily="2" charset="-79"/>
                <a:cs typeface="Aharoni" panose="02010803020104030203" pitchFamily="2" charset="-79"/>
              </a:rPr>
              <a:t>i</a:t>
            </a:r>
            <a:r>
              <a:rPr lang="fr-FR" sz="2400" dirty="0" smtClean="0">
                <a:solidFill>
                  <a:srgbClr val="F57F02"/>
                </a:solidFill>
                <a:latin typeface="Aharoni" panose="02010803020104030203" pitchFamily="2" charset="-79"/>
                <a:cs typeface="Aharoni" panose="02010803020104030203" pitchFamily="2" charset="-79"/>
              </a:rPr>
              <a:t>n </a:t>
            </a:r>
            <a:r>
              <a:rPr lang="fr-FR" sz="2400" dirty="0" err="1" smtClean="0">
                <a:solidFill>
                  <a:srgbClr val="F57F02"/>
                </a:solidFill>
                <a:latin typeface="Aharoni" panose="02010803020104030203" pitchFamily="2" charset="-79"/>
                <a:cs typeface="Aharoni" panose="02010803020104030203" pitchFamily="2" charset="-79"/>
              </a:rPr>
              <a:t>this</a:t>
            </a:r>
            <a:r>
              <a:rPr lang="fr-FR" sz="2400" dirty="0" smtClean="0">
                <a:solidFill>
                  <a:srgbClr val="F57F02"/>
                </a:solidFill>
                <a:latin typeface="Aharoni" panose="02010803020104030203" pitchFamily="2" charset="-79"/>
                <a:cs typeface="Aharoni" panose="02010803020104030203" pitchFamily="2" charset="-79"/>
              </a:rPr>
              <a:t> </a:t>
            </a:r>
            <a:r>
              <a:rPr lang="fr-FR" sz="2400" dirty="0" err="1" smtClean="0">
                <a:solidFill>
                  <a:srgbClr val="F57F02"/>
                </a:solidFill>
                <a:latin typeface="Aharoni" panose="02010803020104030203" pitchFamily="2" charset="-79"/>
                <a:cs typeface="Aharoni" panose="02010803020104030203" pitchFamily="2" charset="-79"/>
              </a:rPr>
              <a:t>cupboard</a:t>
            </a:r>
            <a:r>
              <a:rPr lang="fr-FR" sz="2400" dirty="0" smtClean="0">
                <a:solidFill>
                  <a:srgbClr val="F57F02"/>
                </a:solidFill>
                <a:latin typeface="Aharoni" panose="02010803020104030203" pitchFamily="2" charset="-79"/>
                <a:cs typeface="Aharoni" panose="02010803020104030203" pitchFamily="2" charset="-79"/>
              </a:rPr>
              <a:t>… </a:t>
            </a:r>
          </a:p>
          <a:p>
            <a:r>
              <a:rPr lang="fr-FR" sz="2400" dirty="0" smtClean="0">
                <a:solidFill>
                  <a:srgbClr val="F57F02"/>
                </a:solidFill>
                <a:latin typeface="Aharoni" panose="02010803020104030203" pitchFamily="2" charset="-79"/>
                <a:cs typeface="Aharoni" panose="02010803020104030203" pitchFamily="2" charset="-79"/>
              </a:rPr>
              <a:t>You </a:t>
            </a:r>
            <a:r>
              <a:rPr lang="fr-FR" sz="2400" dirty="0" err="1" smtClean="0">
                <a:solidFill>
                  <a:srgbClr val="F57F02"/>
                </a:solidFill>
                <a:latin typeface="Aharoni" panose="02010803020104030203" pitchFamily="2" charset="-79"/>
                <a:cs typeface="Aharoni" panose="02010803020104030203" pitchFamily="2" charset="-79"/>
              </a:rPr>
              <a:t>win</a:t>
            </a:r>
            <a:r>
              <a:rPr lang="fr-FR" sz="2400" dirty="0" smtClean="0">
                <a:solidFill>
                  <a:srgbClr val="F57F02"/>
                </a:solidFill>
                <a:latin typeface="Aharoni" panose="02010803020104030203" pitchFamily="2" charset="-79"/>
                <a:cs typeface="Aharoni" panose="02010803020104030203" pitchFamily="2" charset="-79"/>
              </a:rPr>
              <a:t> 100 points. </a:t>
            </a:r>
          </a:p>
        </p:txBody>
      </p:sp>
      <p:pic>
        <p:nvPicPr>
          <p:cNvPr id="6" name="Image 5"/>
          <p:cNvPicPr>
            <a:picLocks noChangeAspect="1"/>
          </p:cNvPicPr>
          <p:nvPr/>
        </p:nvPicPr>
        <p:blipFill>
          <a:blip r:embed="rId9"/>
          <a:stretch>
            <a:fillRect/>
          </a:stretch>
        </p:blipFill>
        <p:spPr>
          <a:xfrm>
            <a:off x="3605763" y="1770355"/>
            <a:ext cx="870337" cy="972362"/>
          </a:xfrm>
          <a:prstGeom prst="rect">
            <a:avLst/>
          </a:prstGeom>
        </p:spPr>
      </p:pic>
      <p:pic>
        <p:nvPicPr>
          <p:cNvPr id="4" name="Picture 2" descr="http://www.cuisineaddict.com/ori-sucre-en-poudre-1-kg-daddy-3233.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17145" y="1930125"/>
            <a:ext cx="718148" cy="718148"/>
          </a:xfrm>
          <a:prstGeom prst="rect">
            <a:avLst/>
          </a:prstGeom>
          <a:noFill/>
          <a:extLst>
            <a:ext uri="{909E8E84-426E-40DD-AFC4-6F175D3DCCD1}">
              <a14:hiddenFill xmlns:a14="http://schemas.microsoft.com/office/drawing/2010/main">
                <a:solidFill>
                  <a:srgbClr val="FFFFFF"/>
                </a:solidFill>
              </a14:hiddenFill>
            </a:ext>
          </a:extLst>
        </p:spPr>
      </p:pic>
      <p:sp>
        <p:nvSpPr>
          <p:cNvPr id="14" name="Flèche droite 13"/>
          <p:cNvSpPr/>
          <p:nvPr/>
        </p:nvSpPr>
        <p:spPr>
          <a:xfrm>
            <a:off x="4878064" y="2097927"/>
            <a:ext cx="937117" cy="317218"/>
          </a:xfrm>
          <a:prstGeom prst="rightArrow">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droite 15"/>
          <p:cNvSpPr/>
          <p:nvPr/>
        </p:nvSpPr>
        <p:spPr>
          <a:xfrm>
            <a:off x="2128814" y="2025326"/>
            <a:ext cx="937117" cy="317218"/>
          </a:xfrm>
          <a:prstGeom prst="rightArrow">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http://img2.wikia.nocookie.net/__cb20130629211429/villains/images/4/40/Happy_minions.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1288" y="703689"/>
            <a:ext cx="2403893" cy="103307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à coins arrondis 16">
            <a:hlinkClick r:id="rId12" action="ppaction://hlinksldjump"/>
          </p:cNvPr>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
        <p:nvSpPr>
          <p:cNvPr id="18" name="Rectangle à coins arrondis 17"/>
          <p:cNvSpPr/>
          <p:nvPr/>
        </p:nvSpPr>
        <p:spPr>
          <a:xfrm>
            <a:off x="6645826" y="687899"/>
            <a:ext cx="1375956" cy="484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à coins arrondis 18"/>
          <p:cNvSpPr/>
          <p:nvPr/>
        </p:nvSpPr>
        <p:spPr>
          <a:xfrm>
            <a:off x="6836200" y="753965"/>
            <a:ext cx="975656" cy="3519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6772558" y="773091"/>
            <a:ext cx="1039298" cy="369332"/>
          </a:xfrm>
          <a:prstGeom prst="rect">
            <a:avLst/>
          </a:prstGeom>
          <a:noFill/>
        </p:spPr>
        <p:txBody>
          <a:bodyPr wrap="square" rtlCol="0">
            <a:spAutoFit/>
          </a:bodyPr>
          <a:lstStyle/>
          <a:p>
            <a:pPr algn="r"/>
            <a:r>
              <a:rPr lang="fr-FR" dirty="0"/>
              <a:t>3</a:t>
            </a:r>
            <a:r>
              <a:rPr lang="fr-FR" dirty="0" smtClean="0"/>
              <a:t>00</a:t>
            </a:r>
            <a:endParaRPr lang="fr-FR" dirty="0"/>
          </a:p>
        </p:txBody>
      </p:sp>
    </p:spTree>
    <p:extLst>
      <p:ext uri="{BB962C8B-B14F-4D97-AF65-F5344CB8AC3E}">
        <p14:creationId xmlns:p14="http://schemas.microsoft.com/office/powerpoint/2010/main" val="8826944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218" name="Picture 2" descr="http://media-cache-ec0.pinimg.com/736x/49/d5/0c/49d50cb988f14516fd5a2a3c2842bcd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34904" y="949422"/>
            <a:ext cx="2800920" cy="3375565"/>
          </a:xfrm>
          <a:prstGeom prst="rect">
            <a:avLst/>
          </a:prstGeom>
          <a:noFill/>
          <a:extLst>
            <a:ext uri="{909E8E84-426E-40DD-AFC4-6F175D3DCCD1}">
              <a14:hiddenFill xmlns:a14="http://schemas.microsoft.com/office/drawing/2010/main">
                <a:solidFill>
                  <a:srgbClr val="FFFFFF"/>
                </a:solidFill>
              </a14:hiddenFill>
            </a:ext>
          </a:extLst>
        </p:spPr>
      </p:pic>
      <p:sp>
        <p:nvSpPr>
          <p:cNvPr id="3" name="Bulle ronde 2"/>
          <p:cNvSpPr/>
          <p:nvPr/>
        </p:nvSpPr>
        <p:spPr>
          <a:xfrm>
            <a:off x="4020671" y="1156447"/>
            <a:ext cx="3711388" cy="1317811"/>
          </a:xfrm>
          <a:prstGeom prst="wedgeEllipseCallout">
            <a:avLst>
              <a:gd name="adj1" fmla="val -80616"/>
              <a:gd name="adj2" fmla="val 68622"/>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We</a:t>
            </a:r>
            <a:r>
              <a:rPr lang="fr-FR" dirty="0" smtClean="0"/>
              <a:t> </a:t>
            </a:r>
            <a:r>
              <a:rPr lang="fr-FR" dirty="0" err="1" smtClean="0"/>
              <a:t>can</a:t>
            </a:r>
            <a:r>
              <a:rPr lang="fr-FR" dirty="0" smtClean="0"/>
              <a:t> go </a:t>
            </a:r>
            <a:r>
              <a:rPr lang="fr-FR" dirty="0" err="1" smtClean="0"/>
              <a:t>now</a:t>
            </a:r>
            <a:r>
              <a:rPr lang="fr-FR" dirty="0" smtClean="0"/>
              <a:t> to the </a:t>
            </a:r>
            <a:r>
              <a:rPr lang="fr-FR" dirty="0" err="1" smtClean="0"/>
              <a:t>next</a:t>
            </a:r>
            <a:r>
              <a:rPr lang="fr-FR" dirty="0" smtClean="0"/>
              <a:t> </a:t>
            </a:r>
            <a:r>
              <a:rPr lang="fr-FR" dirty="0" err="1" smtClean="0"/>
              <a:t>step</a:t>
            </a:r>
            <a:r>
              <a:rPr lang="fr-FR" dirty="0" smtClean="0"/>
              <a:t>! </a:t>
            </a:r>
          </a:p>
          <a:p>
            <a:pPr algn="ctr"/>
            <a:r>
              <a:rPr lang="fr-FR" dirty="0" err="1" smtClean="0"/>
              <a:t>Let’s</a:t>
            </a:r>
            <a:r>
              <a:rPr lang="fr-FR" dirty="0" smtClean="0"/>
              <a:t> go!</a:t>
            </a:r>
            <a:endParaRPr lang="fr-FR" dirty="0"/>
          </a:p>
        </p:txBody>
      </p:sp>
      <p:sp>
        <p:nvSpPr>
          <p:cNvPr id="18" name="Rectangle à coins arrondis 17"/>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Tree>
    <p:extLst>
      <p:ext uri="{BB962C8B-B14F-4D97-AF65-F5344CB8AC3E}">
        <p14:creationId xmlns:p14="http://schemas.microsoft.com/office/powerpoint/2010/main" val="1028608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Cours M1 GPHY\Anglais\minions-film.jpg"/>
          <p:cNvPicPr>
            <a:picLocks noChangeAspect="1"/>
          </p:cNvPicPr>
          <p:nvPr/>
        </p:nvPicPr>
        <p:blipFill>
          <a:blip r:embed="rId3"/>
          <a:srcRect/>
          <a:stretch>
            <a:fillRect/>
          </a:stretch>
        </p:blipFill>
        <p:spPr>
          <a:xfrm>
            <a:off x="8256236" y="6068525"/>
            <a:ext cx="2927643" cy="789474"/>
          </a:xfrm>
          <a:prstGeom prst="rect">
            <a:avLst/>
          </a:prstGeom>
          <a:noFill/>
          <a:ln>
            <a:noFill/>
          </a:ln>
        </p:spPr>
      </p:pic>
      <p:pic>
        <p:nvPicPr>
          <p:cNvPr id="3" name="Picture 3" descr="D:\Cours M1 GPHY\Anglais\minions (1).jpg"/>
          <p:cNvPicPr>
            <a:picLocks noChangeAspect="1"/>
          </p:cNvPicPr>
          <p:nvPr/>
        </p:nvPicPr>
        <p:blipFill>
          <a:blip r:embed="rId4"/>
          <a:srcRect/>
          <a:stretch>
            <a:fillRect/>
          </a:stretch>
        </p:blipFill>
        <p:spPr>
          <a:xfrm>
            <a:off x="191347" y="6011603"/>
            <a:ext cx="1969489" cy="846396"/>
          </a:xfrm>
          <a:prstGeom prst="rect">
            <a:avLst/>
          </a:prstGeom>
          <a:noFill/>
          <a:ln>
            <a:noFill/>
          </a:ln>
        </p:spPr>
      </p:pic>
      <p:pic>
        <p:nvPicPr>
          <p:cNvPr id="4" name="Picture 4" descr="D:\Cours M1 GPHY\Anglais\MUG MINION.jpg"/>
          <p:cNvPicPr>
            <a:picLocks noChangeAspect="1"/>
          </p:cNvPicPr>
          <p:nvPr/>
        </p:nvPicPr>
        <p:blipFill>
          <a:blip r:embed="rId5"/>
          <a:srcRect/>
          <a:stretch>
            <a:fillRect/>
          </a:stretch>
        </p:blipFill>
        <p:spPr>
          <a:xfrm>
            <a:off x="5519940" y="6105393"/>
            <a:ext cx="1881112" cy="752606"/>
          </a:xfrm>
          <a:prstGeom prst="rect">
            <a:avLst/>
          </a:prstGeom>
          <a:noFill/>
          <a:ln>
            <a:noFill/>
          </a:ln>
        </p:spPr>
      </p:pic>
      <p:pic>
        <p:nvPicPr>
          <p:cNvPr id="5" name="Picture 5" descr="D:\Cours M1 GPHY\Anglais\Minions.jpg"/>
          <p:cNvPicPr>
            <a:picLocks noChangeAspect="1"/>
          </p:cNvPicPr>
          <p:nvPr/>
        </p:nvPicPr>
        <p:blipFill>
          <a:blip r:embed="rId6"/>
          <a:srcRect/>
          <a:stretch>
            <a:fillRect/>
          </a:stretch>
        </p:blipFill>
        <p:spPr>
          <a:xfrm>
            <a:off x="2999652" y="5767568"/>
            <a:ext cx="1744684" cy="1090431"/>
          </a:xfrm>
          <a:prstGeom prst="rect">
            <a:avLst/>
          </a:prstGeom>
          <a:noFill/>
          <a:ln>
            <a:noFill/>
          </a:ln>
        </p:spPr>
      </p:pic>
      <p:sp>
        <p:nvSpPr>
          <p:cNvPr id="7" name="Titre 7"/>
          <p:cNvSpPr txBox="1">
            <a:spLocks noGrp="1"/>
          </p:cNvSpPr>
          <p:nvPr>
            <p:ph type="title"/>
          </p:nvPr>
        </p:nvSpPr>
        <p:spPr>
          <a:xfrm>
            <a:off x="840071" y="1342634"/>
            <a:ext cx="10515600" cy="1325559"/>
          </a:xfrm>
        </p:spPr>
        <p:txBody>
          <a:bodyPr>
            <a:normAutofit/>
          </a:bodyPr>
          <a:lstStyle/>
          <a:p>
            <a:pPr lvl="0"/>
            <a:r>
              <a:rPr lang="en-US" sz="4000" dirty="0">
                <a:solidFill>
                  <a:srgbClr val="E46C0A"/>
                </a:solidFill>
                <a:latin typeface="Aharoni" panose="02010803020104030203" pitchFamily="2" charset="-79"/>
                <a:cs typeface="Aharoni" panose="02010803020104030203" pitchFamily="2" charset="-79"/>
              </a:rPr>
              <a:t>Goal :</a:t>
            </a:r>
          </a:p>
        </p:txBody>
      </p:sp>
      <p:sp>
        <p:nvSpPr>
          <p:cNvPr id="8" name="Espace réservé du contenu 21"/>
          <p:cNvSpPr txBox="1">
            <a:spLocks noGrp="1"/>
          </p:cNvSpPr>
          <p:nvPr>
            <p:ph idx="1"/>
          </p:nvPr>
        </p:nvSpPr>
        <p:spPr>
          <a:xfrm>
            <a:off x="836983" y="2930161"/>
            <a:ext cx="10515600" cy="739274"/>
          </a:xfrm>
        </p:spPr>
        <p:txBody>
          <a:bodyPr/>
          <a:lstStyle/>
          <a:p>
            <a:pPr lvl="0"/>
            <a:r>
              <a:rPr lang="en-US" sz="3000" dirty="0">
                <a:latin typeface="Aharoni" panose="02010803020104030203" pitchFamily="2" charset="-79"/>
                <a:cs typeface="Aharoni" panose="02010803020104030203" pitchFamily="2" charset="-79"/>
              </a:rPr>
              <a:t>Find the magic liquid and inject it into the bad minion</a:t>
            </a:r>
          </a:p>
        </p:txBody>
      </p:sp>
      <p:sp>
        <p:nvSpPr>
          <p:cNvPr id="21" name="Rectangle 20"/>
          <p:cNvSpPr/>
          <p:nvPr/>
        </p:nvSpPr>
        <p:spPr>
          <a:xfrm>
            <a:off x="0" y="0"/>
            <a:ext cx="12192005" cy="712694"/>
          </a:xfrm>
          <a:prstGeom prst="rect">
            <a:avLst/>
          </a:prstGeom>
          <a:solidFill>
            <a:srgbClr val="39B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191347" y="121304"/>
            <a:ext cx="1532965" cy="369332"/>
          </a:xfrm>
          <a:prstGeom prst="rect">
            <a:avLst/>
          </a:prstGeom>
          <a:noFill/>
        </p:spPr>
        <p:txBody>
          <a:bodyPr wrap="square" rtlCol="0">
            <a:spAutoFit/>
          </a:bodyPr>
          <a:lstStyle/>
          <a:p>
            <a:r>
              <a:rPr lang="fr-FR" dirty="0" smtClean="0">
                <a:solidFill>
                  <a:schemeClr val="bg1"/>
                </a:solidFill>
              </a:rPr>
              <a:t>World of </a:t>
            </a:r>
            <a:r>
              <a:rPr lang="fr-FR" dirty="0" err="1" smtClean="0">
                <a:solidFill>
                  <a:schemeClr val="bg1"/>
                </a:solidFill>
              </a:rPr>
              <a:t>Zuul</a:t>
            </a:r>
            <a:endParaRPr lang="fr-FR" dirty="0">
              <a:solidFill>
                <a:schemeClr val="bg1"/>
              </a:solidFill>
            </a:endParaRPr>
          </a:p>
        </p:txBody>
      </p:sp>
    </p:spTree>
    <p:extLst>
      <p:ext uri="{BB962C8B-B14F-4D97-AF65-F5344CB8AC3E}">
        <p14:creationId xmlns:p14="http://schemas.microsoft.com/office/powerpoint/2010/main" val="1010951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2" descr="D:\Cours M1 GPHY\Anglais\VTC4.jpg"/>
          <p:cNvPicPr>
            <a:picLocks noChangeAspect="1"/>
          </p:cNvPicPr>
          <p:nvPr/>
        </p:nvPicPr>
        <p:blipFill>
          <a:blip r:embed="rId8" cstate="print"/>
          <a:srcRect l="9247" t="2751" r="10133" b="2751"/>
          <a:stretch>
            <a:fillRect/>
          </a:stretch>
        </p:blipFill>
        <p:spPr>
          <a:xfrm>
            <a:off x="727928" y="2678302"/>
            <a:ext cx="2516558" cy="2212354"/>
          </a:xfrm>
          <a:prstGeom prst="rect">
            <a:avLst/>
          </a:prstGeom>
          <a:noFill/>
          <a:ln>
            <a:noFill/>
          </a:ln>
        </p:spPr>
      </p:pic>
      <p:sp>
        <p:nvSpPr>
          <p:cNvPr id="14" name="ZoneTexte 13"/>
          <p:cNvSpPr txBox="1"/>
          <p:nvPr/>
        </p:nvSpPr>
        <p:spPr>
          <a:xfrm>
            <a:off x="949936" y="583590"/>
            <a:ext cx="6929677" cy="369332"/>
          </a:xfrm>
          <a:prstGeom prst="rect">
            <a:avLst/>
          </a:prstGeom>
          <a:noFill/>
        </p:spPr>
        <p:txBody>
          <a:bodyPr wrap="square" rtlCol="0">
            <a:spAutoFit/>
          </a:bodyPr>
          <a:lstStyle/>
          <a:p>
            <a:pPr algn="ctr"/>
            <a:r>
              <a:rPr lang="fr-FR" dirty="0" err="1" smtClean="0">
                <a:solidFill>
                  <a:srgbClr val="F57F02"/>
                </a:solidFill>
                <a:latin typeface="Aharoni" panose="02010803020104030203" pitchFamily="2" charset="-79"/>
                <a:cs typeface="Aharoni" panose="02010803020104030203" pitchFamily="2" charset="-79"/>
              </a:rPr>
              <a:t>Now</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Agnes</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wants</a:t>
            </a:r>
            <a:r>
              <a:rPr lang="fr-FR" dirty="0" smtClean="0">
                <a:solidFill>
                  <a:srgbClr val="F57F02"/>
                </a:solidFill>
                <a:latin typeface="Aharoni" panose="02010803020104030203" pitchFamily="2" charset="-79"/>
                <a:cs typeface="Aharoni" panose="02010803020104030203" pitchFamily="2" charset="-79"/>
              </a:rPr>
              <a:t> to </a:t>
            </a:r>
            <a:r>
              <a:rPr lang="fr-FR" dirty="0" err="1" smtClean="0">
                <a:solidFill>
                  <a:srgbClr val="F57F02"/>
                </a:solidFill>
                <a:latin typeface="Aharoni" panose="02010803020104030203" pitchFamily="2" charset="-79"/>
                <a:cs typeface="Aharoni" panose="02010803020104030203" pitchFamily="2" charset="-79"/>
              </a:rPr>
              <a:t>travel</a:t>
            </a:r>
            <a:r>
              <a:rPr lang="fr-FR" dirty="0" smtClean="0">
                <a:solidFill>
                  <a:srgbClr val="F57F02"/>
                </a:solidFill>
                <a:latin typeface="Aharoni" panose="02010803020104030203" pitchFamily="2" charset="-79"/>
                <a:cs typeface="Aharoni" panose="02010803020104030203" pitchFamily="2" charset="-79"/>
              </a:rPr>
              <a:t> a </a:t>
            </a:r>
            <a:r>
              <a:rPr lang="fr-FR" dirty="0" err="1" smtClean="0">
                <a:solidFill>
                  <a:srgbClr val="F57F02"/>
                </a:solidFill>
                <a:latin typeface="Aharoni" panose="02010803020104030203" pitchFamily="2" charset="-79"/>
                <a:cs typeface="Aharoni" panose="02010803020104030203" pitchFamily="2" charset="-79"/>
              </a:rPr>
              <a:t>little</a:t>
            </a:r>
            <a:endParaRPr lang="fr-FR" dirty="0" smtClean="0">
              <a:solidFill>
                <a:srgbClr val="F57F02"/>
              </a:solidFill>
              <a:latin typeface="Aharoni" panose="02010803020104030203" pitchFamily="2" charset="-79"/>
              <a:cs typeface="Aharoni" panose="02010803020104030203" pitchFamily="2" charset="-79"/>
            </a:endParaRPr>
          </a:p>
        </p:txBody>
      </p:sp>
      <p:pic>
        <p:nvPicPr>
          <p:cNvPr id="2" name="Picture 2" descr="D:\Cours M1 GPHY\Anglais\agnes.jpg"/>
          <p:cNvPicPr>
            <a:picLocks noChangeAspect="1" noChangeArrowheads="1"/>
          </p:cNvPicPr>
          <p:nvPr/>
        </p:nvPicPr>
        <p:blipFill>
          <a:blip r:embed="rId9" cstate="print"/>
          <a:srcRect/>
          <a:stretch>
            <a:fillRect/>
          </a:stretch>
        </p:blipFill>
        <p:spPr bwMode="auto">
          <a:xfrm>
            <a:off x="5971309" y="1519959"/>
            <a:ext cx="1565564" cy="1842799"/>
          </a:xfrm>
          <a:prstGeom prst="rect">
            <a:avLst/>
          </a:prstGeom>
          <a:noFill/>
        </p:spPr>
      </p:pic>
      <p:sp>
        <p:nvSpPr>
          <p:cNvPr id="17" name="Pensées 16"/>
          <p:cNvSpPr/>
          <p:nvPr/>
        </p:nvSpPr>
        <p:spPr>
          <a:xfrm flipH="1">
            <a:off x="3948545" y="997527"/>
            <a:ext cx="1925782" cy="2327564"/>
          </a:xfrm>
          <a:prstGeom prst="cloudCallout">
            <a:avLst>
              <a:gd name="adj1" fmla="val -61105"/>
              <a:gd name="adj2" fmla="val -2500"/>
            </a:avLst>
          </a:prstGeom>
          <a:solidFill>
            <a:srgbClr val="F57F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7" name="Picture 3" descr="D:\Cours M1 GPHY\Anglais\DespicableMe_Rocket_Interactive1.jpg"/>
          <p:cNvPicPr>
            <a:picLocks noChangeAspect="1" noChangeArrowheads="1"/>
          </p:cNvPicPr>
          <p:nvPr/>
        </p:nvPicPr>
        <p:blipFill>
          <a:blip r:embed="rId10" cstate="print"/>
          <a:srcRect l="13939" t="15118" r="12879" b="31010"/>
          <a:stretch>
            <a:fillRect/>
          </a:stretch>
        </p:blipFill>
        <p:spPr bwMode="auto">
          <a:xfrm rot="4012162">
            <a:off x="3922993" y="1773235"/>
            <a:ext cx="2038111" cy="843938"/>
          </a:xfrm>
          <a:prstGeom prst="rect">
            <a:avLst/>
          </a:prstGeom>
          <a:ln>
            <a:noFill/>
          </a:ln>
          <a:effectLst>
            <a:softEdge rad="112500"/>
          </a:effectLst>
        </p:spPr>
      </p:pic>
      <p:sp>
        <p:nvSpPr>
          <p:cNvPr id="19" name="ZoneTexte 18"/>
          <p:cNvSpPr txBox="1"/>
          <p:nvPr/>
        </p:nvSpPr>
        <p:spPr>
          <a:xfrm>
            <a:off x="3477491" y="3797845"/>
            <a:ext cx="4568377" cy="646331"/>
          </a:xfrm>
          <a:prstGeom prst="rect">
            <a:avLst/>
          </a:prstGeom>
          <a:noFill/>
        </p:spPr>
        <p:txBody>
          <a:bodyPr wrap="square" rtlCol="0">
            <a:spAutoFit/>
          </a:bodyPr>
          <a:lstStyle/>
          <a:p>
            <a:pPr algn="ctr"/>
            <a:r>
              <a:rPr lang="fr-FR" dirty="0" smtClean="0">
                <a:solidFill>
                  <a:srgbClr val="F57F02"/>
                </a:solidFill>
                <a:latin typeface="Aharoni" panose="02010803020104030203" pitchFamily="2" charset="-79"/>
                <a:cs typeface="Aharoni" panose="02010803020104030203" pitchFamily="2" charset="-79"/>
              </a:rPr>
              <a:t>But, </a:t>
            </a:r>
            <a:r>
              <a:rPr lang="fr-FR" dirty="0" err="1" smtClean="0">
                <a:solidFill>
                  <a:srgbClr val="F57F02"/>
                </a:solidFill>
                <a:latin typeface="Aharoni" panose="02010803020104030203" pitchFamily="2" charset="-79"/>
                <a:cs typeface="Aharoni" panose="02010803020104030203" pitchFamily="2" charset="-79"/>
              </a:rPr>
              <a:t>Agnes</a:t>
            </a:r>
            <a:r>
              <a:rPr lang="fr-FR" dirty="0" smtClean="0">
                <a:solidFill>
                  <a:srgbClr val="F57F02"/>
                </a:solidFill>
                <a:latin typeface="Aharoni" panose="02010803020104030203" pitchFamily="2" charset="-79"/>
                <a:cs typeface="Aharoni" panose="02010803020104030203" pitchFamily="2" charset="-79"/>
              </a:rPr>
              <a:t> has </a:t>
            </a:r>
            <a:r>
              <a:rPr lang="fr-FR" dirty="0" err="1" smtClean="0">
                <a:solidFill>
                  <a:srgbClr val="F57F02"/>
                </a:solidFill>
                <a:latin typeface="Aharoni" panose="02010803020104030203" pitchFamily="2" charset="-79"/>
                <a:cs typeface="Aharoni" panose="02010803020104030203" pitchFamily="2" charset="-79"/>
              </a:rPr>
              <a:t>something</a:t>
            </a:r>
            <a:r>
              <a:rPr lang="fr-FR" dirty="0" smtClean="0">
                <a:solidFill>
                  <a:srgbClr val="F57F02"/>
                </a:solidFill>
                <a:latin typeface="Aharoni" panose="02010803020104030203" pitchFamily="2" charset="-79"/>
                <a:cs typeface="Aharoni" panose="02010803020104030203" pitchFamily="2" charset="-79"/>
              </a:rPr>
              <a:t> to do to </a:t>
            </a:r>
            <a:r>
              <a:rPr lang="fr-FR" dirty="0" err="1" smtClean="0">
                <a:solidFill>
                  <a:srgbClr val="F57F02"/>
                </a:solidFill>
                <a:latin typeface="Aharoni" panose="02010803020104030203" pitchFamily="2" charset="-79"/>
                <a:cs typeface="Aharoni" panose="02010803020104030203" pitchFamily="2" charset="-79"/>
              </a:rPr>
              <a:t>start</a:t>
            </a:r>
            <a:r>
              <a:rPr lang="fr-FR" dirty="0" smtClean="0">
                <a:solidFill>
                  <a:srgbClr val="F57F02"/>
                </a:solidFill>
                <a:latin typeface="Aharoni" panose="02010803020104030203" pitchFamily="2" charset="-79"/>
                <a:cs typeface="Aharoni" panose="02010803020104030203" pitchFamily="2" charset="-79"/>
              </a:rPr>
              <a:t> the rocket</a:t>
            </a:r>
          </a:p>
        </p:txBody>
      </p:sp>
      <p:sp>
        <p:nvSpPr>
          <p:cNvPr id="20" name="Rectangle à coins arrondis 19"/>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Tree>
    <p:extLst>
      <p:ext uri="{BB962C8B-B14F-4D97-AF65-F5344CB8AC3E}">
        <p14:creationId xmlns:p14="http://schemas.microsoft.com/office/powerpoint/2010/main" val="137511363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ZoneTexte 13"/>
          <p:cNvSpPr txBox="1"/>
          <p:nvPr/>
        </p:nvSpPr>
        <p:spPr>
          <a:xfrm>
            <a:off x="949936" y="583590"/>
            <a:ext cx="6929677" cy="1200329"/>
          </a:xfrm>
          <a:prstGeom prst="rect">
            <a:avLst/>
          </a:prstGeom>
          <a:noFill/>
        </p:spPr>
        <p:txBody>
          <a:bodyPr wrap="square" rtlCol="0">
            <a:spAutoFit/>
          </a:bodyPr>
          <a:lstStyle/>
          <a:p>
            <a:pPr algn="ctr"/>
            <a:r>
              <a:rPr lang="fr-FR" dirty="0" smtClean="0">
                <a:solidFill>
                  <a:srgbClr val="F57F02"/>
                </a:solidFill>
                <a:latin typeface="Aharoni" panose="02010803020104030203" pitchFamily="2" charset="-79"/>
                <a:cs typeface="Aharoni" panose="02010803020104030203" pitchFamily="2" charset="-79"/>
              </a:rPr>
              <a:t>To </a:t>
            </a:r>
            <a:r>
              <a:rPr lang="fr-FR" dirty="0" err="1" smtClean="0">
                <a:solidFill>
                  <a:srgbClr val="F57F02"/>
                </a:solidFill>
                <a:latin typeface="Aharoni" panose="02010803020104030203" pitchFamily="2" charset="-79"/>
                <a:cs typeface="Aharoni" panose="02010803020104030203" pitchFamily="2" charset="-79"/>
              </a:rPr>
              <a:t>start</a:t>
            </a:r>
            <a:r>
              <a:rPr lang="fr-FR" dirty="0" smtClean="0">
                <a:solidFill>
                  <a:srgbClr val="F57F02"/>
                </a:solidFill>
                <a:latin typeface="Aharoni" panose="02010803020104030203" pitchFamily="2" charset="-79"/>
                <a:cs typeface="Aharoni" panose="02010803020104030203" pitchFamily="2" charset="-79"/>
              </a:rPr>
              <a:t> the rocket, </a:t>
            </a:r>
            <a:r>
              <a:rPr lang="fr-FR" dirty="0" err="1" smtClean="0">
                <a:solidFill>
                  <a:srgbClr val="F57F02"/>
                </a:solidFill>
                <a:latin typeface="Aharoni" panose="02010803020104030203" pitchFamily="2" charset="-79"/>
                <a:cs typeface="Aharoni" panose="02010803020104030203" pitchFamily="2" charset="-79"/>
              </a:rPr>
              <a:t>you</a:t>
            </a:r>
            <a:r>
              <a:rPr lang="fr-FR" dirty="0" smtClean="0">
                <a:solidFill>
                  <a:srgbClr val="F57F02"/>
                </a:solidFill>
                <a:latin typeface="Aharoni" panose="02010803020104030203" pitchFamily="2" charset="-79"/>
                <a:cs typeface="Aharoni" panose="02010803020104030203" pitchFamily="2" charset="-79"/>
              </a:rPr>
              <a:t> have to </a:t>
            </a:r>
            <a:r>
              <a:rPr lang="fr-FR" dirty="0" err="1" smtClean="0">
                <a:solidFill>
                  <a:srgbClr val="F57F02"/>
                </a:solidFill>
                <a:latin typeface="Aharoni" panose="02010803020104030203" pitchFamily="2" charset="-79"/>
                <a:cs typeface="Aharoni" panose="02010803020104030203" pitchFamily="2" charset="-79"/>
              </a:rPr>
              <a:t>remember</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this</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sequence</a:t>
            </a:r>
            <a:r>
              <a:rPr lang="fr-FR" dirty="0" smtClean="0">
                <a:solidFill>
                  <a:srgbClr val="F57F02"/>
                </a:solidFill>
                <a:latin typeface="Aharoni" panose="02010803020104030203" pitchFamily="2" charset="-79"/>
                <a:cs typeface="Aharoni" panose="02010803020104030203" pitchFamily="2" charset="-79"/>
              </a:rPr>
              <a:t> of </a:t>
            </a:r>
            <a:r>
              <a:rPr lang="fr-FR" dirty="0" err="1" smtClean="0">
                <a:solidFill>
                  <a:srgbClr val="F57F02"/>
                </a:solidFill>
                <a:latin typeface="Aharoni" panose="02010803020104030203" pitchFamily="2" charset="-79"/>
                <a:cs typeface="Aharoni" panose="02010803020104030203" pitchFamily="2" charset="-79"/>
              </a:rPr>
              <a:t>numbers</a:t>
            </a:r>
            <a:r>
              <a:rPr lang="fr-FR" dirty="0" smtClean="0">
                <a:solidFill>
                  <a:srgbClr val="F57F02"/>
                </a:solidFill>
                <a:latin typeface="Aharoni" panose="02010803020104030203" pitchFamily="2" charset="-79"/>
                <a:cs typeface="Aharoni" panose="02010803020104030203" pitchFamily="2" charset="-79"/>
              </a:rPr>
              <a:t> :</a:t>
            </a:r>
          </a:p>
          <a:p>
            <a:pPr algn="ctr"/>
            <a:endParaRPr lang="fr-FR" dirty="0" smtClean="0">
              <a:solidFill>
                <a:srgbClr val="F57F02"/>
              </a:solidFill>
              <a:latin typeface="Aharoni" panose="02010803020104030203" pitchFamily="2" charset="-79"/>
              <a:cs typeface="Aharoni" panose="02010803020104030203" pitchFamily="2" charset="-79"/>
            </a:endParaRPr>
          </a:p>
          <a:p>
            <a:pPr algn="ctr"/>
            <a:r>
              <a:rPr lang="fr-FR" dirty="0" smtClean="0">
                <a:solidFill>
                  <a:srgbClr val="F57F02"/>
                </a:solidFill>
                <a:latin typeface="Aharoni" panose="02010803020104030203" pitchFamily="2" charset="-79"/>
                <a:cs typeface="Aharoni" panose="02010803020104030203" pitchFamily="2" charset="-79"/>
              </a:rPr>
              <a:t>You have 10 secondes ...</a:t>
            </a:r>
          </a:p>
        </p:txBody>
      </p:sp>
      <p:sp>
        <p:nvSpPr>
          <p:cNvPr id="15" name="Rectangle à coins arrondis 14"/>
          <p:cNvSpPr/>
          <p:nvPr/>
        </p:nvSpPr>
        <p:spPr>
          <a:xfrm>
            <a:off x="1759527" y="2452255"/>
            <a:ext cx="5375564"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t>1 1 3 6 4 5 9 6 9 6</a:t>
            </a:r>
            <a:endParaRPr lang="fr-FR" sz="2000" dirty="0"/>
          </a:p>
        </p:txBody>
      </p:sp>
      <p:pic>
        <p:nvPicPr>
          <p:cNvPr id="2050" name="Picture 2" descr="http://www.pixelcreation.fr/fileadmin/img/sas_image/galerie/animation_3d/Moi%20Moche%20Mechant%202/01%20Moi%20Moche%20Mechant%202_Minion_Dave.jpg"/>
          <p:cNvPicPr>
            <a:picLocks noChangeAspect="1" noChangeArrowheads="1"/>
          </p:cNvPicPr>
          <p:nvPr/>
        </p:nvPicPr>
        <p:blipFill>
          <a:blip r:embed="rId8" cstate="print"/>
          <a:srcRect/>
          <a:stretch>
            <a:fillRect/>
          </a:stretch>
        </p:blipFill>
        <p:spPr bwMode="auto">
          <a:xfrm>
            <a:off x="6608617" y="3607209"/>
            <a:ext cx="1147907" cy="1275652"/>
          </a:xfrm>
          <a:prstGeom prst="rect">
            <a:avLst/>
          </a:prstGeom>
          <a:noFill/>
        </p:spPr>
      </p:pic>
      <p:pic>
        <p:nvPicPr>
          <p:cNvPr id="16" name="Picture 2" descr="http://www.pixelcreation.fr/fileadmin/img/sas_image/galerie/animation_3d/Moi%20Moche%20Mechant%202/01%20Moi%20Moche%20Mechant%202_Minion_Dave.jpg"/>
          <p:cNvPicPr>
            <a:picLocks noChangeAspect="1" noChangeArrowheads="1"/>
          </p:cNvPicPr>
          <p:nvPr/>
        </p:nvPicPr>
        <p:blipFill>
          <a:blip r:embed="rId8" cstate="print"/>
          <a:srcRect/>
          <a:stretch>
            <a:fillRect/>
          </a:stretch>
        </p:blipFill>
        <p:spPr bwMode="auto">
          <a:xfrm flipH="1">
            <a:off x="1094508" y="3634919"/>
            <a:ext cx="1147907" cy="1275652"/>
          </a:xfrm>
          <a:prstGeom prst="rect">
            <a:avLst/>
          </a:prstGeom>
          <a:noFill/>
        </p:spPr>
      </p:pic>
    </p:spTree>
    <p:extLst>
      <p:ext uri="{BB962C8B-B14F-4D97-AF65-F5344CB8AC3E}">
        <p14:creationId xmlns:p14="http://schemas.microsoft.com/office/powerpoint/2010/main" val="22999675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ZoneTexte 13"/>
          <p:cNvSpPr txBox="1"/>
          <p:nvPr/>
        </p:nvSpPr>
        <p:spPr>
          <a:xfrm>
            <a:off x="949936" y="583590"/>
            <a:ext cx="6929677" cy="646331"/>
          </a:xfrm>
          <a:prstGeom prst="rect">
            <a:avLst/>
          </a:prstGeom>
          <a:noFill/>
        </p:spPr>
        <p:txBody>
          <a:bodyPr wrap="square" rtlCol="0">
            <a:spAutoFit/>
          </a:bodyPr>
          <a:lstStyle/>
          <a:p>
            <a:pPr algn="ctr"/>
            <a:endParaRPr lang="fr-FR" dirty="0" smtClean="0">
              <a:solidFill>
                <a:srgbClr val="F57F02"/>
              </a:solidFill>
              <a:latin typeface="Aharoni" panose="02010803020104030203" pitchFamily="2" charset="-79"/>
              <a:cs typeface="Aharoni" panose="02010803020104030203" pitchFamily="2" charset="-79"/>
            </a:endParaRPr>
          </a:p>
          <a:p>
            <a:pPr algn="ctr"/>
            <a:r>
              <a:rPr lang="fr-FR" dirty="0" err="1" smtClean="0">
                <a:solidFill>
                  <a:srgbClr val="F57F02"/>
                </a:solidFill>
                <a:latin typeface="Aharoni" panose="02010803020104030203" pitchFamily="2" charset="-79"/>
                <a:cs typeface="Aharoni" panose="02010803020104030203" pitchFamily="2" charset="-79"/>
              </a:rPr>
              <a:t>What</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is</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your</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answer</a:t>
            </a:r>
            <a:r>
              <a:rPr lang="fr-FR" dirty="0" smtClean="0">
                <a:solidFill>
                  <a:srgbClr val="F57F02"/>
                </a:solidFill>
                <a:latin typeface="Aharoni" panose="02010803020104030203" pitchFamily="2" charset="-79"/>
                <a:cs typeface="Aharoni" panose="02010803020104030203" pitchFamily="2" charset="-79"/>
              </a:rPr>
              <a:t> ?</a:t>
            </a:r>
          </a:p>
        </p:txBody>
      </p:sp>
      <p:sp>
        <p:nvSpPr>
          <p:cNvPr id="15" name="Rectangle à coins arrondis 14"/>
          <p:cNvSpPr/>
          <p:nvPr/>
        </p:nvSpPr>
        <p:spPr>
          <a:xfrm>
            <a:off x="1759527" y="2452255"/>
            <a:ext cx="5375564"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pic>
        <p:nvPicPr>
          <p:cNvPr id="2050" name="Picture 2" descr="http://www.pixelcreation.fr/fileadmin/img/sas_image/galerie/animation_3d/Moi%20Moche%20Mechant%202/01%20Moi%20Moche%20Mechant%202_Minion_Dave.jpg"/>
          <p:cNvPicPr>
            <a:picLocks noChangeAspect="1" noChangeArrowheads="1"/>
          </p:cNvPicPr>
          <p:nvPr/>
        </p:nvPicPr>
        <p:blipFill>
          <a:blip r:embed="rId8" cstate="print"/>
          <a:srcRect/>
          <a:stretch>
            <a:fillRect/>
          </a:stretch>
        </p:blipFill>
        <p:spPr bwMode="auto">
          <a:xfrm>
            <a:off x="6608617" y="3607209"/>
            <a:ext cx="1147907" cy="1275652"/>
          </a:xfrm>
          <a:prstGeom prst="rect">
            <a:avLst/>
          </a:prstGeom>
          <a:noFill/>
        </p:spPr>
      </p:pic>
      <p:pic>
        <p:nvPicPr>
          <p:cNvPr id="16" name="Picture 2" descr="http://www.pixelcreation.fr/fileadmin/img/sas_image/galerie/animation_3d/Moi%20Moche%20Mechant%202/01%20Moi%20Moche%20Mechant%202_Minion_Dave.jpg"/>
          <p:cNvPicPr>
            <a:picLocks noChangeAspect="1" noChangeArrowheads="1"/>
          </p:cNvPicPr>
          <p:nvPr/>
        </p:nvPicPr>
        <p:blipFill>
          <a:blip r:embed="rId8" cstate="print"/>
          <a:srcRect/>
          <a:stretch>
            <a:fillRect/>
          </a:stretch>
        </p:blipFill>
        <p:spPr bwMode="auto">
          <a:xfrm flipH="1">
            <a:off x="1094508" y="3634919"/>
            <a:ext cx="1147907" cy="1275652"/>
          </a:xfrm>
          <a:prstGeom prst="rect">
            <a:avLst/>
          </a:prstGeom>
          <a:noFill/>
        </p:spPr>
      </p:pic>
      <p:sp>
        <p:nvSpPr>
          <p:cNvPr id="9" name="Rectangle à coins arrondis 8"/>
          <p:cNvSpPr/>
          <p:nvPr/>
        </p:nvSpPr>
        <p:spPr>
          <a:xfrm>
            <a:off x="3851564" y="4170219"/>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cxnSp>
        <p:nvCxnSpPr>
          <p:cNvPr id="11" name="Connecteur droit 10"/>
          <p:cNvCxnSpPr/>
          <p:nvPr/>
        </p:nvCxnSpPr>
        <p:spPr>
          <a:xfrm>
            <a:off x="4419600" y="2673927"/>
            <a:ext cx="0" cy="401782"/>
          </a:xfrm>
          <a:prstGeom prst="line">
            <a:avLst/>
          </a:prstGeom>
          <a:ln w="19050">
            <a:solidFill>
              <a:schemeClr val="bg2">
                <a:lumMod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13379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ZoneTexte 13"/>
          <p:cNvSpPr txBox="1"/>
          <p:nvPr/>
        </p:nvSpPr>
        <p:spPr>
          <a:xfrm>
            <a:off x="949936" y="583590"/>
            <a:ext cx="6929677" cy="1754326"/>
          </a:xfrm>
          <a:prstGeom prst="rect">
            <a:avLst/>
          </a:prstGeom>
          <a:noFill/>
        </p:spPr>
        <p:txBody>
          <a:bodyPr wrap="square" rtlCol="0">
            <a:spAutoFit/>
          </a:bodyPr>
          <a:lstStyle/>
          <a:p>
            <a:pPr algn="ctr"/>
            <a:endParaRPr lang="fr-FR" dirty="0" smtClean="0">
              <a:solidFill>
                <a:srgbClr val="F57F02"/>
              </a:solidFill>
              <a:latin typeface="Aharoni" panose="02010803020104030203" pitchFamily="2" charset="-79"/>
              <a:cs typeface="Aharoni" panose="02010803020104030203" pitchFamily="2" charset="-79"/>
            </a:endParaRPr>
          </a:p>
          <a:p>
            <a:pPr algn="ctr"/>
            <a:r>
              <a:rPr lang="fr-FR" dirty="0" err="1" smtClean="0">
                <a:solidFill>
                  <a:srgbClr val="F57F02"/>
                </a:solidFill>
                <a:latin typeface="Aharoni" panose="02010803020104030203" pitchFamily="2" charset="-79"/>
                <a:cs typeface="Aharoni" panose="02010803020104030203" pitchFamily="2" charset="-79"/>
              </a:rPr>
              <a:t>It’s</a:t>
            </a:r>
            <a:r>
              <a:rPr lang="fr-FR" dirty="0" smtClean="0">
                <a:solidFill>
                  <a:srgbClr val="F57F02"/>
                </a:solidFill>
                <a:latin typeface="Aharoni" panose="02010803020104030203" pitchFamily="2" charset="-79"/>
                <a:cs typeface="Aharoni" panose="02010803020104030203" pitchFamily="2" charset="-79"/>
              </a:rPr>
              <a:t> not the right </a:t>
            </a:r>
            <a:r>
              <a:rPr lang="fr-FR" dirty="0" err="1" smtClean="0">
                <a:solidFill>
                  <a:srgbClr val="F57F02"/>
                </a:solidFill>
                <a:latin typeface="Aharoni" panose="02010803020104030203" pitchFamily="2" charset="-79"/>
                <a:cs typeface="Aharoni" panose="02010803020104030203" pitchFamily="2" charset="-79"/>
              </a:rPr>
              <a:t>answer</a:t>
            </a:r>
            <a:r>
              <a:rPr lang="fr-FR" dirty="0" smtClean="0">
                <a:solidFill>
                  <a:srgbClr val="F57F02"/>
                </a:solidFill>
                <a:latin typeface="Aharoni" panose="02010803020104030203" pitchFamily="2" charset="-79"/>
                <a:cs typeface="Aharoni" panose="02010803020104030203" pitchFamily="2" charset="-79"/>
              </a:rPr>
              <a:t> ...</a:t>
            </a:r>
          </a:p>
          <a:p>
            <a:pPr algn="ctr"/>
            <a:endParaRPr lang="fr-FR" dirty="0" smtClean="0">
              <a:solidFill>
                <a:srgbClr val="F57F02"/>
              </a:solidFill>
              <a:latin typeface="Aharoni" panose="02010803020104030203" pitchFamily="2" charset="-79"/>
              <a:cs typeface="Aharoni" panose="02010803020104030203" pitchFamily="2" charset="-79"/>
            </a:endParaRPr>
          </a:p>
          <a:p>
            <a:pPr algn="ctr"/>
            <a:r>
              <a:rPr lang="fr-FR" dirty="0" smtClean="0">
                <a:solidFill>
                  <a:srgbClr val="F57F02"/>
                </a:solidFill>
                <a:latin typeface="Aharoni" panose="02010803020104030203" pitchFamily="2" charset="-79"/>
                <a:cs typeface="Aharoni" panose="02010803020104030203" pitchFamily="2" charset="-79"/>
              </a:rPr>
              <a:t>You </a:t>
            </a:r>
            <a:r>
              <a:rPr lang="fr-FR" dirty="0" err="1" smtClean="0">
                <a:solidFill>
                  <a:srgbClr val="F57F02"/>
                </a:solidFill>
                <a:latin typeface="Aharoni" panose="02010803020104030203" pitchFamily="2" charset="-79"/>
                <a:cs typeface="Aharoni" panose="02010803020104030203" pitchFamily="2" charset="-79"/>
              </a:rPr>
              <a:t>lose</a:t>
            </a:r>
            <a:r>
              <a:rPr lang="fr-FR" dirty="0" smtClean="0">
                <a:solidFill>
                  <a:srgbClr val="F57F02"/>
                </a:solidFill>
                <a:latin typeface="Aharoni" panose="02010803020104030203" pitchFamily="2" charset="-79"/>
                <a:cs typeface="Aharoni" panose="02010803020104030203" pitchFamily="2" charset="-79"/>
              </a:rPr>
              <a:t> 100 points</a:t>
            </a:r>
          </a:p>
          <a:p>
            <a:pPr algn="ctr"/>
            <a:endParaRPr lang="fr-FR" dirty="0" smtClean="0">
              <a:solidFill>
                <a:srgbClr val="F57F02"/>
              </a:solidFill>
              <a:latin typeface="Aharoni" panose="02010803020104030203" pitchFamily="2" charset="-79"/>
              <a:cs typeface="Aharoni" panose="02010803020104030203" pitchFamily="2" charset="-79"/>
            </a:endParaRPr>
          </a:p>
          <a:p>
            <a:pPr algn="ctr"/>
            <a:r>
              <a:rPr lang="fr-FR" dirty="0" smtClean="0">
                <a:solidFill>
                  <a:srgbClr val="F57F02"/>
                </a:solidFill>
                <a:latin typeface="Aharoni" panose="02010803020104030203" pitchFamily="2" charset="-79"/>
                <a:cs typeface="Aharoni" panose="02010803020104030203" pitchFamily="2" charset="-79"/>
              </a:rPr>
              <a:t>You have </a:t>
            </a:r>
            <a:r>
              <a:rPr lang="fr-FR" dirty="0" err="1" smtClean="0">
                <a:solidFill>
                  <a:srgbClr val="F57F02"/>
                </a:solidFill>
                <a:latin typeface="Aharoni" panose="02010803020104030203" pitchFamily="2" charset="-79"/>
                <a:cs typeface="Aharoni" panose="02010803020104030203" pitchFamily="2" charset="-79"/>
              </a:rPr>
              <a:t>two</a:t>
            </a:r>
            <a:r>
              <a:rPr lang="fr-FR" dirty="0" smtClean="0">
                <a:solidFill>
                  <a:srgbClr val="F57F02"/>
                </a:solidFill>
                <a:latin typeface="Aharoni" panose="02010803020104030203" pitchFamily="2" charset="-79"/>
                <a:cs typeface="Aharoni" panose="02010803020104030203" pitchFamily="2" charset="-79"/>
              </a:rPr>
              <a:t> more trials !</a:t>
            </a:r>
          </a:p>
        </p:txBody>
      </p:sp>
      <p:sp>
        <p:nvSpPr>
          <p:cNvPr id="15" name="Rectangle à coins arrondis 14"/>
          <p:cNvSpPr/>
          <p:nvPr/>
        </p:nvSpPr>
        <p:spPr>
          <a:xfrm>
            <a:off x="1759527" y="2452255"/>
            <a:ext cx="5375564"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pic>
        <p:nvPicPr>
          <p:cNvPr id="2050" name="Picture 2" descr="http://www.pixelcreation.fr/fileadmin/img/sas_image/galerie/animation_3d/Moi%20Moche%20Mechant%202/01%20Moi%20Moche%20Mechant%202_Minion_Dave.jpg"/>
          <p:cNvPicPr>
            <a:picLocks noChangeAspect="1" noChangeArrowheads="1"/>
          </p:cNvPicPr>
          <p:nvPr/>
        </p:nvPicPr>
        <p:blipFill>
          <a:blip r:embed="rId8" cstate="print"/>
          <a:srcRect/>
          <a:stretch>
            <a:fillRect/>
          </a:stretch>
        </p:blipFill>
        <p:spPr bwMode="auto">
          <a:xfrm>
            <a:off x="6608617" y="3607209"/>
            <a:ext cx="1147907" cy="1275652"/>
          </a:xfrm>
          <a:prstGeom prst="rect">
            <a:avLst/>
          </a:prstGeom>
          <a:noFill/>
        </p:spPr>
      </p:pic>
      <p:pic>
        <p:nvPicPr>
          <p:cNvPr id="16" name="Picture 2" descr="http://www.pixelcreation.fr/fileadmin/img/sas_image/galerie/animation_3d/Moi%20Moche%20Mechant%202/01%20Moi%20Moche%20Mechant%202_Minion_Dave.jpg"/>
          <p:cNvPicPr>
            <a:picLocks noChangeAspect="1" noChangeArrowheads="1"/>
          </p:cNvPicPr>
          <p:nvPr/>
        </p:nvPicPr>
        <p:blipFill>
          <a:blip r:embed="rId8" cstate="print"/>
          <a:srcRect/>
          <a:stretch>
            <a:fillRect/>
          </a:stretch>
        </p:blipFill>
        <p:spPr bwMode="auto">
          <a:xfrm flipH="1">
            <a:off x="1094508" y="3634919"/>
            <a:ext cx="1147907" cy="1275652"/>
          </a:xfrm>
          <a:prstGeom prst="rect">
            <a:avLst/>
          </a:prstGeom>
          <a:noFill/>
        </p:spPr>
      </p:pic>
      <p:sp>
        <p:nvSpPr>
          <p:cNvPr id="9" name="Rectangle à coins arrondis 8"/>
          <p:cNvSpPr/>
          <p:nvPr/>
        </p:nvSpPr>
        <p:spPr>
          <a:xfrm>
            <a:off x="3851564" y="4170219"/>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cxnSp>
        <p:nvCxnSpPr>
          <p:cNvPr id="11" name="Connecteur droit 10"/>
          <p:cNvCxnSpPr/>
          <p:nvPr/>
        </p:nvCxnSpPr>
        <p:spPr>
          <a:xfrm>
            <a:off x="4419600" y="2673927"/>
            <a:ext cx="0" cy="401782"/>
          </a:xfrm>
          <a:prstGeom prst="line">
            <a:avLst/>
          </a:prstGeom>
          <a:ln w="19050">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3" name="ZoneTexte 51"/>
          <p:cNvSpPr txBox="1"/>
          <p:nvPr/>
        </p:nvSpPr>
        <p:spPr>
          <a:xfrm>
            <a:off x="5911726" y="1293375"/>
            <a:ext cx="1553759" cy="553998"/>
          </a:xfrm>
          <a:prstGeom prst="rect">
            <a:avLst/>
          </a:prstGeom>
          <a:noFill/>
          <a:ln>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1" i="0" u="none" strike="noStrike" kern="1200" cap="none" spc="0" baseline="0" dirty="0" smtClean="0">
                <a:solidFill>
                  <a:srgbClr val="FF0000"/>
                </a:solidFill>
                <a:effectLst>
                  <a:outerShdw dist="38096" dir="2700000">
                    <a:srgbClr val="000000"/>
                  </a:outerShdw>
                </a:effectLst>
                <a:uFillTx/>
                <a:latin typeface="Calibri"/>
              </a:rPr>
              <a:t>-</a:t>
            </a:r>
            <a:r>
              <a:rPr lang="fr-FR" sz="3000" b="1" i="0" u="none" strike="noStrike" kern="1200" cap="none" spc="0" dirty="0" smtClean="0">
                <a:solidFill>
                  <a:srgbClr val="FF0000"/>
                </a:solidFill>
                <a:effectLst>
                  <a:outerShdw dist="38096" dir="2700000">
                    <a:srgbClr val="000000"/>
                  </a:outerShdw>
                </a:effectLst>
                <a:uFillTx/>
                <a:latin typeface="Calibri"/>
              </a:rPr>
              <a:t> 1</a:t>
            </a:r>
            <a:r>
              <a:rPr lang="fr-FR" sz="3000" b="1" i="0" u="none" strike="noStrike" kern="1200" cap="none" spc="0" baseline="0" dirty="0" smtClean="0">
                <a:solidFill>
                  <a:srgbClr val="FF0000"/>
                </a:solidFill>
                <a:effectLst>
                  <a:outerShdw dist="38096" dir="2700000">
                    <a:srgbClr val="000000"/>
                  </a:outerShdw>
                </a:effectLst>
                <a:uFillTx/>
                <a:latin typeface="Calibri"/>
              </a:rPr>
              <a:t>00 </a:t>
            </a:r>
            <a:r>
              <a:rPr lang="fr-FR" sz="3000" b="1" i="0" u="none" strike="noStrike" kern="1200" cap="none" spc="0" baseline="0" dirty="0">
                <a:solidFill>
                  <a:srgbClr val="FF0000"/>
                </a:solidFill>
                <a:effectLst>
                  <a:outerShdw dist="38096" dir="2700000">
                    <a:srgbClr val="000000"/>
                  </a:outerShdw>
                </a:effectLst>
                <a:uFillTx/>
                <a:latin typeface="Calibri"/>
              </a:rPr>
              <a:t>pts</a:t>
            </a:r>
          </a:p>
        </p:txBody>
      </p:sp>
    </p:spTree>
    <p:extLst>
      <p:ext uri="{BB962C8B-B14F-4D97-AF65-F5344CB8AC3E}">
        <p14:creationId xmlns:p14="http://schemas.microsoft.com/office/powerpoint/2010/main" val="21507110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ZoneTexte 13"/>
          <p:cNvSpPr txBox="1"/>
          <p:nvPr/>
        </p:nvSpPr>
        <p:spPr>
          <a:xfrm>
            <a:off x="949936" y="583590"/>
            <a:ext cx="6929677" cy="1200329"/>
          </a:xfrm>
          <a:prstGeom prst="rect">
            <a:avLst/>
          </a:prstGeom>
          <a:noFill/>
        </p:spPr>
        <p:txBody>
          <a:bodyPr wrap="square" rtlCol="0">
            <a:spAutoFit/>
          </a:bodyPr>
          <a:lstStyle/>
          <a:p>
            <a:pPr algn="ctr"/>
            <a:endParaRPr lang="fr-FR" dirty="0" smtClean="0">
              <a:solidFill>
                <a:srgbClr val="F57F02"/>
              </a:solidFill>
              <a:latin typeface="Aharoni" panose="02010803020104030203" pitchFamily="2" charset="-79"/>
              <a:cs typeface="Aharoni" panose="02010803020104030203" pitchFamily="2" charset="-79"/>
            </a:endParaRPr>
          </a:p>
          <a:p>
            <a:pPr algn="ctr"/>
            <a:r>
              <a:rPr lang="fr-FR" dirty="0" err="1" smtClean="0">
                <a:solidFill>
                  <a:srgbClr val="F57F02"/>
                </a:solidFill>
                <a:latin typeface="Aharoni" panose="02010803020104030203" pitchFamily="2" charset="-79"/>
                <a:cs typeface="Aharoni" panose="02010803020104030203" pitchFamily="2" charset="-79"/>
              </a:rPr>
              <a:t>It’s</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still</a:t>
            </a:r>
            <a:r>
              <a:rPr lang="fr-FR" dirty="0" smtClean="0">
                <a:solidFill>
                  <a:srgbClr val="F57F02"/>
                </a:solidFill>
                <a:latin typeface="Aharoni" panose="02010803020104030203" pitchFamily="2" charset="-79"/>
                <a:cs typeface="Aharoni" panose="02010803020104030203" pitchFamily="2" charset="-79"/>
              </a:rPr>
              <a:t> not the right </a:t>
            </a:r>
            <a:r>
              <a:rPr lang="fr-FR" dirty="0" err="1" smtClean="0">
                <a:solidFill>
                  <a:srgbClr val="F57F02"/>
                </a:solidFill>
                <a:latin typeface="Aharoni" panose="02010803020104030203" pitchFamily="2" charset="-79"/>
                <a:cs typeface="Aharoni" panose="02010803020104030203" pitchFamily="2" charset="-79"/>
              </a:rPr>
              <a:t>answer</a:t>
            </a:r>
            <a:r>
              <a:rPr lang="fr-FR" dirty="0" smtClean="0">
                <a:solidFill>
                  <a:srgbClr val="F57F02"/>
                </a:solidFill>
                <a:latin typeface="Aharoni" panose="02010803020104030203" pitchFamily="2" charset="-79"/>
                <a:cs typeface="Aharoni" panose="02010803020104030203" pitchFamily="2" charset="-79"/>
              </a:rPr>
              <a:t> ...</a:t>
            </a:r>
          </a:p>
          <a:p>
            <a:pPr algn="ctr"/>
            <a:endParaRPr lang="fr-FR" dirty="0" smtClean="0">
              <a:solidFill>
                <a:srgbClr val="F57F02"/>
              </a:solidFill>
              <a:latin typeface="Aharoni" panose="02010803020104030203" pitchFamily="2" charset="-79"/>
              <a:cs typeface="Aharoni" panose="02010803020104030203" pitchFamily="2" charset="-79"/>
            </a:endParaRPr>
          </a:p>
          <a:p>
            <a:pPr algn="ctr"/>
            <a:r>
              <a:rPr lang="fr-FR" dirty="0" smtClean="0">
                <a:solidFill>
                  <a:srgbClr val="F57F02"/>
                </a:solidFill>
                <a:latin typeface="Aharoni" panose="02010803020104030203" pitchFamily="2" charset="-79"/>
                <a:cs typeface="Aharoni" panose="02010803020104030203" pitchFamily="2" charset="-79"/>
              </a:rPr>
              <a:t>You </a:t>
            </a:r>
            <a:r>
              <a:rPr lang="fr-FR" dirty="0" err="1" smtClean="0">
                <a:solidFill>
                  <a:srgbClr val="F57F02"/>
                </a:solidFill>
                <a:latin typeface="Aharoni" panose="02010803020104030203" pitchFamily="2" charset="-79"/>
                <a:cs typeface="Aharoni" panose="02010803020104030203" pitchFamily="2" charset="-79"/>
              </a:rPr>
              <a:t>lose</a:t>
            </a:r>
            <a:r>
              <a:rPr lang="fr-FR" dirty="0" smtClean="0">
                <a:solidFill>
                  <a:srgbClr val="F57F02"/>
                </a:solidFill>
                <a:latin typeface="Aharoni" panose="02010803020104030203" pitchFamily="2" charset="-79"/>
                <a:cs typeface="Aharoni" panose="02010803020104030203" pitchFamily="2" charset="-79"/>
              </a:rPr>
              <a:t> 500 points</a:t>
            </a:r>
          </a:p>
        </p:txBody>
      </p:sp>
      <p:pic>
        <p:nvPicPr>
          <p:cNvPr id="2050" name="Picture 2" descr="http://www.pixelcreation.fr/fileadmin/img/sas_image/galerie/animation_3d/Moi%20Moche%20Mechant%202/01%20Moi%20Moche%20Mechant%202_Minion_Dave.jpg"/>
          <p:cNvPicPr>
            <a:picLocks noChangeAspect="1" noChangeArrowheads="1"/>
          </p:cNvPicPr>
          <p:nvPr/>
        </p:nvPicPr>
        <p:blipFill>
          <a:blip r:embed="rId8" cstate="print"/>
          <a:srcRect/>
          <a:stretch>
            <a:fillRect/>
          </a:stretch>
        </p:blipFill>
        <p:spPr bwMode="auto">
          <a:xfrm>
            <a:off x="6608617" y="3607209"/>
            <a:ext cx="1147907" cy="1275652"/>
          </a:xfrm>
          <a:prstGeom prst="rect">
            <a:avLst/>
          </a:prstGeom>
          <a:noFill/>
        </p:spPr>
      </p:pic>
      <p:pic>
        <p:nvPicPr>
          <p:cNvPr id="16" name="Picture 2" descr="http://www.pixelcreation.fr/fileadmin/img/sas_image/galerie/animation_3d/Moi%20Moche%20Mechant%202/01%20Moi%20Moche%20Mechant%202_Minion_Dave.jpg"/>
          <p:cNvPicPr>
            <a:picLocks noChangeAspect="1" noChangeArrowheads="1"/>
          </p:cNvPicPr>
          <p:nvPr/>
        </p:nvPicPr>
        <p:blipFill>
          <a:blip r:embed="rId8" cstate="print"/>
          <a:srcRect/>
          <a:stretch>
            <a:fillRect/>
          </a:stretch>
        </p:blipFill>
        <p:spPr bwMode="auto">
          <a:xfrm flipH="1">
            <a:off x="1094508" y="3634919"/>
            <a:ext cx="1147907" cy="1275652"/>
          </a:xfrm>
          <a:prstGeom prst="rect">
            <a:avLst/>
          </a:prstGeom>
          <a:noFill/>
        </p:spPr>
      </p:pic>
      <p:sp>
        <p:nvSpPr>
          <p:cNvPr id="9" name="Rectangle à coins arrondis 8"/>
          <p:cNvSpPr/>
          <p:nvPr/>
        </p:nvSpPr>
        <p:spPr>
          <a:xfrm>
            <a:off x="3851564" y="4170219"/>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
        <p:nvSpPr>
          <p:cNvPr id="13" name="ZoneTexte 51"/>
          <p:cNvSpPr txBox="1"/>
          <p:nvPr/>
        </p:nvSpPr>
        <p:spPr>
          <a:xfrm>
            <a:off x="3611871" y="2429447"/>
            <a:ext cx="1553759" cy="553998"/>
          </a:xfrm>
          <a:prstGeom prst="rect">
            <a:avLst/>
          </a:prstGeom>
          <a:noFill/>
          <a:ln>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1" i="0" u="none" strike="noStrike" kern="1200" cap="none" spc="0" baseline="0" dirty="0" smtClean="0">
                <a:solidFill>
                  <a:srgbClr val="FF0000"/>
                </a:solidFill>
                <a:effectLst>
                  <a:outerShdw dist="38096" dir="2700000">
                    <a:srgbClr val="000000"/>
                  </a:outerShdw>
                </a:effectLst>
                <a:uFillTx/>
                <a:latin typeface="Calibri"/>
              </a:rPr>
              <a:t>- 500 </a:t>
            </a:r>
            <a:r>
              <a:rPr lang="fr-FR" sz="3000" b="1" i="0" u="none" strike="noStrike" kern="1200" cap="none" spc="0" baseline="0" dirty="0">
                <a:solidFill>
                  <a:srgbClr val="FF0000"/>
                </a:solidFill>
                <a:effectLst>
                  <a:outerShdw dist="38096" dir="2700000">
                    <a:srgbClr val="000000"/>
                  </a:outerShdw>
                </a:effectLst>
                <a:uFillTx/>
                <a:latin typeface="Calibri"/>
              </a:rPr>
              <a:t>pts</a:t>
            </a:r>
          </a:p>
        </p:txBody>
      </p:sp>
    </p:spTree>
    <p:extLst>
      <p:ext uri="{BB962C8B-B14F-4D97-AF65-F5344CB8AC3E}">
        <p14:creationId xmlns:p14="http://schemas.microsoft.com/office/powerpoint/2010/main" val="7231898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ZoneTexte 13"/>
          <p:cNvSpPr txBox="1"/>
          <p:nvPr/>
        </p:nvSpPr>
        <p:spPr>
          <a:xfrm>
            <a:off x="949936" y="583590"/>
            <a:ext cx="6929677" cy="646331"/>
          </a:xfrm>
          <a:prstGeom prst="rect">
            <a:avLst/>
          </a:prstGeom>
          <a:noFill/>
        </p:spPr>
        <p:txBody>
          <a:bodyPr wrap="square" rtlCol="0">
            <a:spAutoFit/>
          </a:bodyPr>
          <a:lstStyle/>
          <a:p>
            <a:pPr algn="ctr"/>
            <a:endParaRPr lang="fr-FR" dirty="0" smtClean="0">
              <a:solidFill>
                <a:srgbClr val="F57F02"/>
              </a:solidFill>
              <a:latin typeface="Aharoni" panose="02010803020104030203" pitchFamily="2" charset="-79"/>
              <a:cs typeface="Aharoni" panose="02010803020104030203" pitchFamily="2" charset="-79"/>
            </a:endParaRPr>
          </a:p>
          <a:p>
            <a:pPr algn="ctr"/>
            <a:r>
              <a:rPr lang="fr-FR" dirty="0" err="1" smtClean="0">
                <a:solidFill>
                  <a:srgbClr val="F57F02"/>
                </a:solidFill>
                <a:latin typeface="Aharoni" panose="02010803020104030203" pitchFamily="2" charset="-79"/>
                <a:cs typeface="Aharoni" panose="02010803020104030203" pitchFamily="2" charset="-79"/>
              </a:rPr>
              <a:t>What</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is</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your</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answer</a:t>
            </a:r>
            <a:r>
              <a:rPr lang="fr-FR" dirty="0" smtClean="0">
                <a:solidFill>
                  <a:srgbClr val="F57F02"/>
                </a:solidFill>
                <a:latin typeface="Aharoni" panose="02010803020104030203" pitchFamily="2" charset="-79"/>
                <a:cs typeface="Aharoni" panose="02010803020104030203" pitchFamily="2" charset="-79"/>
              </a:rPr>
              <a:t> ?</a:t>
            </a:r>
          </a:p>
        </p:txBody>
      </p:sp>
      <p:sp>
        <p:nvSpPr>
          <p:cNvPr id="15" name="Rectangle à coins arrondis 14"/>
          <p:cNvSpPr/>
          <p:nvPr/>
        </p:nvSpPr>
        <p:spPr>
          <a:xfrm>
            <a:off x="1759527" y="2452255"/>
            <a:ext cx="5375564"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pic>
        <p:nvPicPr>
          <p:cNvPr id="2050" name="Picture 2" descr="http://www.pixelcreation.fr/fileadmin/img/sas_image/galerie/animation_3d/Moi%20Moche%20Mechant%202/01%20Moi%20Moche%20Mechant%202_Minion_Dave.jpg"/>
          <p:cNvPicPr>
            <a:picLocks noChangeAspect="1" noChangeArrowheads="1"/>
          </p:cNvPicPr>
          <p:nvPr/>
        </p:nvPicPr>
        <p:blipFill>
          <a:blip r:embed="rId8" cstate="print"/>
          <a:srcRect/>
          <a:stretch>
            <a:fillRect/>
          </a:stretch>
        </p:blipFill>
        <p:spPr bwMode="auto">
          <a:xfrm>
            <a:off x="6608617" y="3607209"/>
            <a:ext cx="1147907" cy="1275652"/>
          </a:xfrm>
          <a:prstGeom prst="rect">
            <a:avLst/>
          </a:prstGeom>
          <a:noFill/>
        </p:spPr>
      </p:pic>
      <p:pic>
        <p:nvPicPr>
          <p:cNvPr id="16" name="Picture 2" descr="http://www.pixelcreation.fr/fileadmin/img/sas_image/galerie/animation_3d/Moi%20Moche%20Mechant%202/01%20Moi%20Moche%20Mechant%202_Minion_Dave.jpg"/>
          <p:cNvPicPr>
            <a:picLocks noChangeAspect="1" noChangeArrowheads="1"/>
          </p:cNvPicPr>
          <p:nvPr/>
        </p:nvPicPr>
        <p:blipFill>
          <a:blip r:embed="rId8" cstate="print"/>
          <a:srcRect/>
          <a:stretch>
            <a:fillRect/>
          </a:stretch>
        </p:blipFill>
        <p:spPr bwMode="auto">
          <a:xfrm flipH="1">
            <a:off x="1094508" y="3634919"/>
            <a:ext cx="1147907" cy="1275652"/>
          </a:xfrm>
          <a:prstGeom prst="rect">
            <a:avLst/>
          </a:prstGeom>
          <a:noFill/>
        </p:spPr>
      </p:pic>
      <p:sp>
        <p:nvSpPr>
          <p:cNvPr id="9" name="Rectangle à coins arrondis 8"/>
          <p:cNvSpPr/>
          <p:nvPr/>
        </p:nvSpPr>
        <p:spPr>
          <a:xfrm>
            <a:off x="3851564" y="4170219"/>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cxnSp>
        <p:nvCxnSpPr>
          <p:cNvPr id="11" name="Connecteur droit 10"/>
          <p:cNvCxnSpPr/>
          <p:nvPr/>
        </p:nvCxnSpPr>
        <p:spPr>
          <a:xfrm>
            <a:off x="4419600" y="2673927"/>
            <a:ext cx="0" cy="401782"/>
          </a:xfrm>
          <a:prstGeom prst="line">
            <a:avLst/>
          </a:prstGeom>
          <a:ln w="19050">
            <a:solidFill>
              <a:schemeClr val="bg2">
                <a:lumMod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37891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698" name="Picture 2" descr="http://img2.wikia.nocookie.net/__cb20110423172312/half-life/en/images/6/61/Moon_2.jpg"/>
          <p:cNvPicPr>
            <a:picLocks noChangeAspect="1" noChangeArrowheads="1"/>
          </p:cNvPicPr>
          <p:nvPr/>
        </p:nvPicPr>
        <p:blipFill>
          <a:blip r:embed="rId8" cstate="print"/>
          <a:srcRect l="953" r="10384" b="848"/>
          <a:stretch>
            <a:fillRect/>
          </a:stretch>
        </p:blipFill>
        <p:spPr bwMode="auto">
          <a:xfrm>
            <a:off x="526473" y="320904"/>
            <a:ext cx="7730836" cy="4860696"/>
          </a:xfrm>
          <a:prstGeom prst="rect">
            <a:avLst/>
          </a:prstGeom>
          <a:noFill/>
        </p:spPr>
      </p:pic>
      <p:sp>
        <p:nvSpPr>
          <p:cNvPr id="14" name="ZoneTexte 13"/>
          <p:cNvSpPr txBox="1"/>
          <p:nvPr/>
        </p:nvSpPr>
        <p:spPr>
          <a:xfrm>
            <a:off x="658990" y="735990"/>
            <a:ext cx="6929677" cy="369332"/>
          </a:xfrm>
          <a:prstGeom prst="rect">
            <a:avLst/>
          </a:prstGeom>
          <a:noFill/>
        </p:spPr>
        <p:txBody>
          <a:bodyPr wrap="square" rtlCol="0">
            <a:spAutoFit/>
          </a:bodyPr>
          <a:lstStyle/>
          <a:p>
            <a:pPr algn="ctr"/>
            <a:r>
              <a:rPr lang="fr-FR" dirty="0" err="1" smtClean="0">
                <a:solidFill>
                  <a:srgbClr val="F57F02"/>
                </a:solidFill>
                <a:latin typeface="Aharoni" panose="02010803020104030203" pitchFamily="2" charset="-79"/>
                <a:cs typeface="Aharoni" panose="02010803020104030203" pitchFamily="2" charset="-79"/>
              </a:rPr>
              <a:t>Welcome</a:t>
            </a:r>
            <a:r>
              <a:rPr lang="fr-FR" dirty="0" smtClean="0">
                <a:solidFill>
                  <a:srgbClr val="F57F02"/>
                </a:solidFill>
                <a:latin typeface="Aharoni" panose="02010803020104030203" pitchFamily="2" charset="-79"/>
                <a:cs typeface="Aharoni" panose="02010803020104030203" pitchFamily="2" charset="-79"/>
              </a:rPr>
              <a:t> to the </a:t>
            </a:r>
            <a:r>
              <a:rPr lang="fr-FR" dirty="0" err="1" smtClean="0">
                <a:solidFill>
                  <a:srgbClr val="F57F02"/>
                </a:solidFill>
                <a:latin typeface="Aharoni" panose="02010803020104030203" pitchFamily="2" charset="-79"/>
                <a:cs typeface="Aharoni" panose="02010803020104030203" pitchFamily="2" charset="-79"/>
              </a:rPr>
              <a:t>moon</a:t>
            </a:r>
            <a:r>
              <a:rPr lang="fr-FR" dirty="0" smtClean="0">
                <a:solidFill>
                  <a:srgbClr val="F57F02"/>
                </a:solidFill>
                <a:latin typeface="Aharoni" panose="02010803020104030203" pitchFamily="2" charset="-79"/>
                <a:cs typeface="Aharoni" panose="02010803020104030203" pitchFamily="2" charset="-79"/>
              </a:rPr>
              <a:t> ! </a:t>
            </a:r>
          </a:p>
        </p:txBody>
      </p:sp>
      <p:pic>
        <p:nvPicPr>
          <p:cNvPr id="11" name="Picture 2" descr="D:\Cours M1 GPHY\Anglais\agnes.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flipH="1">
            <a:off x="1482437" y="2313709"/>
            <a:ext cx="1233054" cy="1714066"/>
          </a:xfrm>
          <a:prstGeom prst="rect">
            <a:avLst/>
          </a:prstGeom>
          <a:noFill/>
        </p:spPr>
      </p:pic>
      <p:pic>
        <p:nvPicPr>
          <p:cNvPr id="29700" name="Picture 4" descr="http://1.bp.blogspot.com/-oXOWZqi_-W0/Ths13vzAUqI/AAAAAAAAAE0/o7YLJHxebm4/s320/Mrs+Martian.png"/>
          <p:cNvPicPr>
            <a:picLocks noChangeAspect="1" noChangeArrowheads="1"/>
          </p:cNvPicPr>
          <p:nvPr/>
        </p:nvPicPr>
        <p:blipFill>
          <a:blip r:embed="rId10" cstate="print"/>
          <a:srcRect/>
          <a:stretch>
            <a:fillRect/>
          </a:stretch>
        </p:blipFill>
        <p:spPr bwMode="auto">
          <a:xfrm>
            <a:off x="4810702" y="2353266"/>
            <a:ext cx="1160607" cy="1643338"/>
          </a:xfrm>
          <a:prstGeom prst="rect">
            <a:avLst/>
          </a:prstGeom>
          <a:noFill/>
        </p:spPr>
      </p:pic>
      <p:pic>
        <p:nvPicPr>
          <p:cNvPr id="18" name="Picture 4" descr="http://1.bp.blogspot.com/-oXOWZqi_-W0/Ths13vzAUqI/AAAAAAAAAE0/o7YLJHxebm4/s320/Mrs+Martian.png"/>
          <p:cNvPicPr>
            <a:picLocks noChangeAspect="1" noChangeArrowheads="1"/>
          </p:cNvPicPr>
          <p:nvPr/>
        </p:nvPicPr>
        <p:blipFill>
          <a:blip r:embed="rId11" cstate="print"/>
          <a:srcRect/>
          <a:stretch>
            <a:fillRect/>
          </a:stretch>
        </p:blipFill>
        <p:spPr bwMode="auto">
          <a:xfrm>
            <a:off x="5849794" y="3325090"/>
            <a:ext cx="474256" cy="671513"/>
          </a:xfrm>
          <a:prstGeom prst="rect">
            <a:avLst/>
          </a:prstGeom>
          <a:noFill/>
        </p:spPr>
      </p:pic>
      <p:pic>
        <p:nvPicPr>
          <p:cNvPr id="19" name="Picture 4" descr="http://1.bp.blogspot.com/-oXOWZqi_-W0/Ths13vzAUqI/AAAAAAAAAE0/o7YLJHxebm4/s320/Mrs+Martian.png"/>
          <p:cNvPicPr>
            <a:picLocks noChangeAspect="1" noChangeArrowheads="1"/>
          </p:cNvPicPr>
          <p:nvPr/>
        </p:nvPicPr>
        <p:blipFill>
          <a:blip r:embed="rId12" cstate="print"/>
          <a:srcRect/>
          <a:stretch>
            <a:fillRect/>
          </a:stretch>
        </p:blipFill>
        <p:spPr bwMode="auto">
          <a:xfrm>
            <a:off x="4439258" y="3366653"/>
            <a:ext cx="395978" cy="560677"/>
          </a:xfrm>
          <a:prstGeom prst="rect">
            <a:avLst/>
          </a:prstGeom>
          <a:noFill/>
        </p:spPr>
      </p:pic>
      <p:grpSp>
        <p:nvGrpSpPr>
          <p:cNvPr id="21" name="Groupe 20"/>
          <p:cNvGrpSpPr/>
          <p:nvPr/>
        </p:nvGrpSpPr>
        <p:grpSpPr>
          <a:xfrm>
            <a:off x="2286002" y="2881748"/>
            <a:ext cx="69272" cy="69272"/>
            <a:chOff x="2535382" y="3186547"/>
            <a:chExt cx="443345" cy="443346"/>
          </a:xfrm>
        </p:grpSpPr>
        <p:sp>
          <p:nvSpPr>
            <p:cNvPr id="15" name="Ellipse 14"/>
            <p:cNvSpPr/>
            <p:nvPr/>
          </p:nvSpPr>
          <p:spPr>
            <a:xfrm>
              <a:off x="2535382" y="3186547"/>
              <a:ext cx="443345" cy="443346"/>
            </a:xfrm>
            <a:prstGeom prst="ellipse">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701636" y="3325091"/>
              <a:ext cx="138546"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e 21"/>
          <p:cNvGrpSpPr/>
          <p:nvPr/>
        </p:nvGrpSpPr>
        <p:grpSpPr>
          <a:xfrm>
            <a:off x="2382984" y="2854038"/>
            <a:ext cx="69272" cy="69272"/>
            <a:chOff x="2535382" y="3186547"/>
            <a:chExt cx="443345" cy="443346"/>
          </a:xfrm>
        </p:grpSpPr>
        <p:sp>
          <p:nvSpPr>
            <p:cNvPr id="23" name="Ellipse 22"/>
            <p:cNvSpPr/>
            <p:nvPr/>
          </p:nvSpPr>
          <p:spPr>
            <a:xfrm>
              <a:off x="2535382" y="3186547"/>
              <a:ext cx="443345" cy="443346"/>
            </a:xfrm>
            <a:prstGeom prst="ellipse">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2701636" y="3325091"/>
              <a:ext cx="138546"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702" name="Picture 6" descr="https://encrypted-tbn3.gstatic.com/images?q=tbn:ANd9GcQ4ApY7g_MkP90THKgPb0kpWFi07v7gvzhWuoawYTl5F_csOWw9BA"/>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554883" y="3539837"/>
            <a:ext cx="597145" cy="561110"/>
          </a:xfrm>
          <a:prstGeom prst="rect">
            <a:avLst/>
          </a:prstGeom>
          <a:noFill/>
        </p:spPr>
      </p:pic>
      <p:sp>
        <p:nvSpPr>
          <p:cNvPr id="25" name="Bulle ronde 24"/>
          <p:cNvSpPr/>
          <p:nvPr/>
        </p:nvSpPr>
        <p:spPr>
          <a:xfrm>
            <a:off x="5903259" y="524733"/>
            <a:ext cx="2117392" cy="1774714"/>
          </a:xfrm>
          <a:prstGeom prst="wedgeEllipseCallout">
            <a:avLst>
              <a:gd name="adj1" fmla="val -64023"/>
              <a:gd name="adj2" fmla="val 50587"/>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Hello Agnes, we have a problem with our rocket. If you want to come back to your house, you have to help us to repair the rocket ...</a:t>
            </a:r>
            <a:endParaRPr lang="fr-FR" sz="1050" dirty="0">
              <a:solidFill>
                <a:schemeClr val="bg1"/>
              </a:solidFill>
            </a:endParaRPr>
          </a:p>
        </p:txBody>
      </p:sp>
      <p:sp>
        <p:nvSpPr>
          <p:cNvPr id="26" name="Rectangle à coins arrondis 25"/>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Tree>
    <p:extLst>
      <p:ext uri="{BB962C8B-B14F-4D97-AF65-F5344CB8AC3E}">
        <p14:creationId xmlns:p14="http://schemas.microsoft.com/office/powerpoint/2010/main" val="28906073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698" name="Picture 2" descr="http://img2.wikia.nocookie.net/__cb20110423172312/half-life/en/images/6/61/Moon_2.jpg"/>
          <p:cNvPicPr>
            <a:picLocks noChangeAspect="1" noChangeArrowheads="1"/>
          </p:cNvPicPr>
          <p:nvPr/>
        </p:nvPicPr>
        <p:blipFill>
          <a:blip r:embed="rId8" cstate="print"/>
          <a:srcRect l="953" r="10384" b="848"/>
          <a:stretch>
            <a:fillRect/>
          </a:stretch>
        </p:blipFill>
        <p:spPr bwMode="auto">
          <a:xfrm>
            <a:off x="526473" y="320904"/>
            <a:ext cx="7730836" cy="4860696"/>
          </a:xfrm>
          <a:prstGeom prst="rect">
            <a:avLst/>
          </a:prstGeom>
          <a:noFill/>
        </p:spPr>
      </p:pic>
      <p:pic>
        <p:nvPicPr>
          <p:cNvPr id="29700" name="Picture 4" descr="http://1.bp.blogspot.com/-oXOWZqi_-W0/Ths13vzAUqI/AAAAAAAAAE0/o7YLJHxebm4/s320/Mrs+Martian.png"/>
          <p:cNvPicPr>
            <a:picLocks noChangeAspect="1" noChangeArrowheads="1"/>
          </p:cNvPicPr>
          <p:nvPr/>
        </p:nvPicPr>
        <p:blipFill>
          <a:blip r:embed="rId9" cstate="print"/>
          <a:srcRect/>
          <a:stretch>
            <a:fillRect/>
          </a:stretch>
        </p:blipFill>
        <p:spPr bwMode="auto">
          <a:xfrm>
            <a:off x="7138267" y="2733836"/>
            <a:ext cx="578716" cy="819421"/>
          </a:xfrm>
          <a:prstGeom prst="rect">
            <a:avLst/>
          </a:prstGeom>
          <a:noFill/>
        </p:spPr>
      </p:pic>
      <p:pic>
        <p:nvPicPr>
          <p:cNvPr id="18" name="Picture 4" descr="http://1.bp.blogspot.com/-oXOWZqi_-W0/Ths13vzAUqI/AAAAAAAAAE0/o7YLJHxebm4/s320/Mrs+Martian.png"/>
          <p:cNvPicPr>
            <a:picLocks noChangeAspect="1" noChangeArrowheads="1"/>
          </p:cNvPicPr>
          <p:nvPr/>
        </p:nvPicPr>
        <p:blipFill>
          <a:blip r:embed="rId10" cstate="print"/>
          <a:srcRect/>
          <a:stretch>
            <a:fillRect/>
          </a:stretch>
        </p:blipFill>
        <p:spPr bwMode="auto">
          <a:xfrm>
            <a:off x="6927272" y="3151888"/>
            <a:ext cx="283467" cy="401369"/>
          </a:xfrm>
          <a:prstGeom prst="rect">
            <a:avLst/>
          </a:prstGeom>
          <a:noFill/>
        </p:spPr>
      </p:pic>
      <p:pic>
        <p:nvPicPr>
          <p:cNvPr id="19" name="Picture 4" descr="http://1.bp.blogspot.com/-oXOWZqi_-W0/Ths13vzAUqI/AAAAAAAAAE0/o7YLJHxebm4/s320/Mrs+Martian.png"/>
          <p:cNvPicPr>
            <a:picLocks noChangeAspect="1" noChangeArrowheads="1"/>
          </p:cNvPicPr>
          <p:nvPr/>
        </p:nvPicPr>
        <p:blipFill>
          <a:blip r:embed="rId11" cstate="print"/>
          <a:srcRect/>
          <a:stretch>
            <a:fillRect/>
          </a:stretch>
        </p:blipFill>
        <p:spPr bwMode="auto">
          <a:xfrm>
            <a:off x="7611949" y="3132228"/>
            <a:ext cx="326706" cy="462593"/>
          </a:xfrm>
          <a:prstGeom prst="rect">
            <a:avLst/>
          </a:prstGeom>
          <a:noFill/>
        </p:spPr>
      </p:pic>
      <p:pic>
        <p:nvPicPr>
          <p:cNvPr id="33794" name="Picture 2" descr="http://media-cache-ec0.pinimg.com/736x/49/d5/0c/49d50cb988f14516fd5a2a3c2842bcda.jpg"/>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5572702" y="2500312"/>
            <a:ext cx="1109723" cy="1337397"/>
          </a:xfrm>
          <a:prstGeom prst="rect">
            <a:avLst/>
          </a:prstGeom>
          <a:noFill/>
        </p:spPr>
      </p:pic>
      <p:pic>
        <p:nvPicPr>
          <p:cNvPr id="33796" name="Picture 4" descr="http://www.setin.fr/dhtml/boite-a-outils-2-etages---5-compartiments-p-image-76862-grande.jpg"/>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2330739" y="3148557"/>
            <a:ext cx="1767733" cy="1187916"/>
          </a:xfrm>
          <a:prstGeom prst="rect">
            <a:avLst/>
          </a:prstGeom>
          <a:noFill/>
        </p:spPr>
      </p:pic>
      <p:sp>
        <p:nvSpPr>
          <p:cNvPr id="26" name="ZoneTexte 25"/>
          <p:cNvSpPr txBox="1"/>
          <p:nvPr/>
        </p:nvSpPr>
        <p:spPr>
          <a:xfrm>
            <a:off x="894517" y="583590"/>
            <a:ext cx="6929677" cy="369332"/>
          </a:xfrm>
          <a:prstGeom prst="rect">
            <a:avLst/>
          </a:prstGeom>
          <a:noFill/>
        </p:spPr>
        <p:txBody>
          <a:bodyPr wrap="square" rtlCol="0">
            <a:spAutoFit/>
          </a:bodyPr>
          <a:lstStyle/>
          <a:p>
            <a:pPr algn="ctr"/>
            <a:r>
              <a:rPr lang="fr-FR" dirty="0" smtClean="0">
                <a:solidFill>
                  <a:srgbClr val="F57F02"/>
                </a:solidFill>
                <a:latin typeface="Aharoni" panose="02010803020104030203" pitchFamily="2" charset="-79"/>
                <a:cs typeface="Aharoni" panose="02010803020104030203" pitchFamily="2" charset="-79"/>
              </a:rPr>
              <a:t>Click on the right </a:t>
            </a:r>
            <a:r>
              <a:rPr lang="fr-FR" dirty="0" err="1" smtClean="0">
                <a:solidFill>
                  <a:srgbClr val="F57F02"/>
                </a:solidFill>
                <a:latin typeface="Aharoni" panose="02010803020104030203" pitchFamily="2" charset="-79"/>
                <a:cs typeface="Aharoni" panose="02010803020104030203" pitchFamily="2" charset="-79"/>
              </a:rPr>
              <a:t>tool</a:t>
            </a:r>
            <a:endParaRPr lang="fr-FR" dirty="0" smtClean="0">
              <a:solidFill>
                <a:srgbClr val="F57F02"/>
              </a:solidFill>
              <a:latin typeface="Aharoni" panose="02010803020104030203" pitchFamily="2" charset="-79"/>
              <a:cs typeface="Aharoni" panose="02010803020104030203" pitchFamily="2" charset="-79"/>
            </a:endParaRPr>
          </a:p>
        </p:txBody>
      </p:sp>
      <p:sp>
        <p:nvSpPr>
          <p:cNvPr id="27" name="Rectangle à coins arrondis 26"/>
          <p:cNvSpPr/>
          <p:nvPr/>
        </p:nvSpPr>
        <p:spPr>
          <a:xfrm>
            <a:off x="872836" y="1357744"/>
            <a:ext cx="4447309" cy="1440873"/>
          </a:xfrm>
          <a:prstGeom prst="roundRect">
            <a:avLst/>
          </a:prstGeom>
          <a:solidFill>
            <a:srgbClr val="F57F02"/>
          </a:solidFill>
          <a:ln>
            <a:solidFill>
              <a:srgbClr val="F57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798" name="Picture 6" descr="http://img3.wikia.nocookie.net/__cb20130527193204/dragonball/images/3/32/Banana-1-.jpg"/>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1125393" y="1513318"/>
            <a:ext cx="1063628" cy="1063628"/>
          </a:xfrm>
          <a:prstGeom prst="rect">
            <a:avLst/>
          </a:prstGeom>
          <a:noFill/>
          <a:ln>
            <a:solidFill>
              <a:srgbClr val="FFEF37"/>
            </a:solidFill>
          </a:ln>
        </p:spPr>
      </p:pic>
      <p:pic>
        <p:nvPicPr>
          <p:cNvPr id="33800" name="Picture 8" descr="http://www.bordet.fr/boutique/images_produits/z590S2.jpg"/>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2552411" y="1496291"/>
            <a:ext cx="1063625" cy="1063625"/>
          </a:xfrm>
          <a:prstGeom prst="rect">
            <a:avLst/>
          </a:prstGeom>
          <a:noFill/>
          <a:ln>
            <a:solidFill>
              <a:srgbClr val="FFEF37"/>
            </a:solidFill>
          </a:ln>
        </p:spPr>
      </p:pic>
      <p:pic>
        <p:nvPicPr>
          <p:cNvPr id="33802" name="Picture 10" descr="http://ecx.images-amazon.com/images/I/91Dl8dtXBcL._SL1500_.jpg"/>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3877955" y="1462952"/>
            <a:ext cx="1081972" cy="1095853"/>
          </a:xfrm>
          <a:prstGeom prst="rect">
            <a:avLst/>
          </a:prstGeom>
          <a:noFill/>
          <a:ln>
            <a:solidFill>
              <a:srgbClr val="FFEF37"/>
            </a:solidFill>
          </a:ln>
        </p:spPr>
      </p:pic>
      <p:sp>
        <p:nvSpPr>
          <p:cNvPr id="28" name="Bulle ronde 27"/>
          <p:cNvSpPr/>
          <p:nvPr/>
        </p:nvSpPr>
        <p:spPr>
          <a:xfrm>
            <a:off x="5903259" y="1565563"/>
            <a:ext cx="2117392" cy="733883"/>
          </a:xfrm>
          <a:prstGeom prst="wedgeEllipseCallout">
            <a:avLst>
              <a:gd name="adj1" fmla="val -35887"/>
              <a:gd name="adj2" fmla="val 59955"/>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Help me to choose the right tool !</a:t>
            </a:r>
            <a:endParaRPr lang="fr-FR" sz="1050" dirty="0">
              <a:solidFill>
                <a:schemeClr val="bg1"/>
              </a:solidFill>
            </a:endParaRPr>
          </a:p>
        </p:txBody>
      </p:sp>
    </p:spTree>
    <p:extLst>
      <p:ext uri="{BB962C8B-B14F-4D97-AF65-F5344CB8AC3E}">
        <p14:creationId xmlns:p14="http://schemas.microsoft.com/office/powerpoint/2010/main" val="26721336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698" name="Picture 2" descr="http://img2.wikia.nocookie.net/__cb20110423172312/half-life/en/images/6/61/Moon_2.jpg"/>
          <p:cNvPicPr>
            <a:picLocks noChangeAspect="1" noChangeArrowheads="1"/>
          </p:cNvPicPr>
          <p:nvPr/>
        </p:nvPicPr>
        <p:blipFill>
          <a:blip r:embed="rId8" cstate="print"/>
          <a:srcRect l="953" r="10384" b="848"/>
          <a:stretch>
            <a:fillRect/>
          </a:stretch>
        </p:blipFill>
        <p:spPr bwMode="auto">
          <a:xfrm>
            <a:off x="526473" y="320904"/>
            <a:ext cx="7730836" cy="4860696"/>
          </a:xfrm>
          <a:prstGeom prst="rect">
            <a:avLst/>
          </a:prstGeom>
          <a:noFill/>
        </p:spPr>
      </p:pic>
      <p:pic>
        <p:nvPicPr>
          <p:cNvPr id="29700" name="Picture 4" descr="http://1.bp.blogspot.com/-oXOWZqi_-W0/Ths13vzAUqI/AAAAAAAAAE0/o7YLJHxebm4/s320/Mrs+Martian.png"/>
          <p:cNvPicPr>
            <a:picLocks noChangeAspect="1" noChangeArrowheads="1"/>
          </p:cNvPicPr>
          <p:nvPr/>
        </p:nvPicPr>
        <p:blipFill>
          <a:blip r:embed="rId9" cstate="print"/>
          <a:srcRect/>
          <a:stretch>
            <a:fillRect/>
          </a:stretch>
        </p:blipFill>
        <p:spPr bwMode="auto">
          <a:xfrm>
            <a:off x="7138267" y="2733836"/>
            <a:ext cx="578716" cy="819421"/>
          </a:xfrm>
          <a:prstGeom prst="rect">
            <a:avLst/>
          </a:prstGeom>
          <a:noFill/>
        </p:spPr>
      </p:pic>
      <p:pic>
        <p:nvPicPr>
          <p:cNvPr id="18" name="Picture 4" descr="http://1.bp.blogspot.com/-oXOWZqi_-W0/Ths13vzAUqI/AAAAAAAAAE0/o7YLJHxebm4/s320/Mrs+Martian.png"/>
          <p:cNvPicPr>
            <a:picLocks noChangeAspect="1" noChangeArrowheads="1"/>
          </p:cNvPicPr>
          <p:nvPr/>
        </p:nvPicPr>
        <p:blipFill>
          <a:blip r:embed="rId10" cstate="print"/>
          <a:srcRect/>
          <a:stretch>
            <a:fillRect/>
          </a:stretch>
        </p:blipFill>
        <p:spPr bwMode="auto">
          <a:xfrm>
            <a:off x="6927272" y="3151888"/>
            <a:ext cx="283467" cy="401369"/>
          </a:xfrm>
          <a:prstGeom prst="rect">
            <a:avLst/>
          </a:prstGeom>
          <a:noFill/>
        </p:spPr>
      </p:pic>
      <p:pic>
        <p:nvPicPr>
          <p:cNvPr id="19" name="Picture 4" descr="http://1.bp.blogspot.com/-oXOWZqi_-W0/Ths13vzAUqI/AAAAAAAAAE0/o7YLJHxebm4/s320/Mrs+Martian.png"/>
          <p:cNvPicPr>
            <a:picLocks noChangeAspect="1" noChangeArrowheads="1"/>
          </p:cNvPicPr>
          <p:nvPr/>
        </p:nvPicPr>
        <p:blipFill>
          <a:blip r:embed="rId11" cstate="print"/>
          <a:srcRect/>
          <a:stretch>
            <a:fillRect/>
          </a:stretch>
        </p:blipFill>
        <p:spPr bwMode="auto">
          <a:xfrm>
            <a:off x="7611949" y="3132228"/>
            <a:ext cx="326706" cy="462593"/>
          </a:xfrm>
          <a:prstGeom prst="rect">
            <a:avLst/>
          </a:prstGeom>
          <a:noFill/>
        </p:spPr>
      </p:pic>
      <p:pic>
        <p:nvPicPr>
          <p:cNvPr id="33794" name="Picture 2" descr="http://media-cache-ec0.pinimg.com/736x/49/d5/0c/49d50cb988f14516fd5a2a3c2842bcda.jpg"/>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5572702" y="2500312"/>
            <a:ext cx="1109723" cy="1337397"/>
          </a:xfrm>
          <a:prstGeom prst="rect">
            <a:avLst/>
          </a:prstGeom>
          <a:noFill/>
        </p:spPr>
      </p:pic>
      <p:pic>
        <p:nvPicPr>
          <p:cNvPr id="33796" name="Picture 4" descr="http://www.setin.fr/dhtml/boite-a-outils-2-etages---5-compartiments-p-image-76862-grande.jpg"/>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2330739" y="3148557"/>
            <a:ext cx="1767733" cy="1187916"/>
          </a:xfrm>
          <a:prstGeom prst="rect">
            <a:avLst/>
          </a:prstGeom>
          <a:noFill/>
        </p:spPr>
      </p:pic>
      <p:sp>
        <p:nvSpPr>
          <p:cNvPr id="26" name="ZoneTexte 25"/>
          <p:cNvSpPr txBox="1"/>
          <p:nvPr/>
        </p:nvSpPr>
        <p:spPr>
          <a:xfrm>
            <a:off x="894517" y="583590"/>
            <a:ext cx="6929677" cy="369332"/>
          </a:xfrm>
          <a:prstGeom prst="rect">
            <a:avLst/>
          </a:prstGeom>
          <a:noFill/>
        </p:spPr>
        <p:txBody>
          <a:bodyPr wrap="square" rtlCol="0">
            <a:spAutoFit/>
          </a:bodyPr>
          <a:lstStyle/>
          <a:p>
            <a:pPr algn="ctr"/>
            <a:r>
              <a:rPr lang="fr-FR" dirty="0" err="1" smtClean="0">
                <a:solidFill>
                  <a:srgbClr val="F57F02"/>
                </a:solidFill>
                <a:latin typeface="Aharoni" panose="02010803020104030203" pitchFamily="2" charset="-79"/>
                <a:cs typeface="Aharoni" panose="02010803020104030203" pitchFamily="2" charset="-79"/>
              </a:rPr>
              <a:t>It’s</a:t>
            </a:r>
            <a:r>
              <a:rPr lang="fr-FR" dirty="0" smtClean="0">
                <a:solidFill>
                  <a:srgbClr val="F57F02"/>
                </a:solidFill>
                <a:latin typeface="Aharoni" panose="02010803020104030203" pitchFamily="2" charset="-79"/>
                <a:cs typeface="Aharoni" panose="02010803020104030203" pitchFamily="2" charset="-79"/>
              </a:rPr>
              <a:t> not the right </a:t>
            </a:r>
            <a:r>
              <a:rPr lang="fr-FR" dirty="0" err="1" smtClean="0">
                <a:solidFill>
                  <a:srgbClr val="F57F02"/>
                </a:solidFill>
                <a:latin typeface="Aharoni" panose="02010803020104030203" pitchFamily="2" charset="-79"/>
                <a:cs typeface="Aharoni" panose="02010803020104030203" pitchFamily="2" charset="-79"/>
              </a:rPr>
              <a:t>tool</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you</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lose</a:t>
            </a:r>
            <a:r>
              <a:rPr lang="fr-FR" dirty="0" smtClean="0">
                <a:solidFill>
                  <a:srgbClr val="F57F02"/>
                </a:solidFill>
                <a:latin typeface="Aharoni" panose="02010803020104030203" pitchFamily="2" charset="-79"/>
                <a:cs typeface="Aharoni" panose="02010803020104030203" pitchFamily="2" charset="-79"/>
              </a:rPr>
              <a:t> 100 pts </a:t>
            </a:r>
          </a:p>
        </p:txBody>
      </p:sp>
      <p:sp>
        <p:nvSpPr>
          <p:cNvPr id="27" name="Rectangle à coins arrondis 26"/>
          <p:cNvSpPr/>
          <p:nvPr/>
        </p:nvSpPr>
        <p:spPr>
          <a:xfrm>
            <a:off x="886691" y="1399307"/>
            <a:ext cx="1510145" cy="1357747"/>
          </a:xfrm>
          <a:prstGeom prst="roundRect">
            <a:avLst/>
          </a:prstGeom>
          <a:solidFill>
            <a:srgbClr val="F57F02"/>
          </a:solidFill>
          <a:ln>
            <a:solidFill>
              <a:srgbClr val="F57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798" name="Picture 6" descr="http://img3.wikia.nocookie.net/__cb20130527193204/dragonball/images/3/32/Banana-1-.jpg"/>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1125393" y="1513318"/>
            <a:ext cx="1063628" cy="1063628"/>
          </a:xfrm>
          <a:prstGeom prst="rect">
            <a:avLst/>
          </a:prstGeom>
          <a:noFill/>
          <a:ln>
            <a:solidFill>
              <a:srgbClr val="FFEF37"/>
            </a:solidFill>
          </a:ln>
        </p:spPr>
      </p:pic>
      <p:sp>
        <p:nvSpPr>
          <p:cNvPr id="28" name="Bulle ronde 27"/>
          <p:cNvSpPr/>
          <p:nvPr/>
        </p:nvSpPr>
        <p:spPr>
          <a:xfrm>
            <a:off x="5903259" y="1565563"/>
            <a:ext cx="2117392" cy="733883"/>
          </a:xfrm>
          <a:prstGeom prst="wedgeEllipseCallout">
            <a:avLst>
              <a:gd name="adj1" fmla="val -35887"/>
              <a:gd name="adj2" fmla="val 59955"/>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Are you serious ? A banana ?</a:t>
            </a:r>
            <a:endParaRPr lang="fr-FR" sz="1050" dirty="0">
              <a:solidFill>
                <a:schemeClr val="bg1"/>
              </a:solidFill>
            </a:endParaRPr>
          </a:p>
        </p:txBody>
      </p:sp>
      <p:sp>
        <p:nvSpPr>
          <p:cNvPr id="17" name="ZoneTexte 51"/>
          <p:cNvSpPr txBox="1"/>
          <p:nvPr/>
        </p:nvSpPr>
        <p:spPr>
          <a:xfrm>
            <a:off x="2974562" y="2138502"/>
            <a:ext cx="1553759" cy="553998"/>
          </a:xfrm>
          <a:prstGeom prst="rect">
            <a:avLst/>
          </a:prstGeom>
          <a:noFill/>
          <a:ln>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1" i="0" u="none" strike="noStrike" kern="1200" cap="none" spc="0" baseline="0" dirty="0" smtClean="0">
                <a:solidFill>
                  <a:srgbClr val="FF0000"/>
                </a:solidFill>
                <a:effectLst>
                  <a:outerShdw dist="38096" dir="2700000">
                    <a:srgbClr val="000000"/>
                  </a:outerShdw>
                </a:effectLst>
                <a:uFillTx/>
                <a:latin typeface="Calibri"/>
              </a:rPr>
              <a:t>- 100 </a:t>
            </a:r>
            <a:r>
              <a:rPr lang="fr-FR" sz="3000" b="1" i="0" u="none" strike="noStrike" kern="1200" cap="none" spc="0" baseline="0" dirty="0">
                <a:solidFill>
                  <a:srgbClr val="FF0000"/>
                </a:solidFill>
                <a:effectLst>
                  <a:outerShdw dist="38096" dir="2700000">
                    <a:srgbClr val="000000"/>
                  </a:outerShdw>
                </a:effectLst>
                <a:uFillTx/>
                <a:latin typeface="Calibri"/>
              </a:rPr>
              <a:t>pts</a:t>
            </a:r>
          </a:p>
        </p:txBody>
      </p:sp>
      <p:sp>
        <p:nvSpPr>
          <p:cNvPr id="20" name="Rectangle à coins arrondis 19"/>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Tree>
    <p:extLst>
      <p:ext uri="{BB962C8B-B14F-4D97-AF65-F5344CB8AC3E}">
        <p14:creationId xmlns:p14="http://schemas.microsoft.com/office/powerpoint/2010/main" val="6388882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698" name="Picture 2" descr="http://img2.wikia.nocookie.net/__cb20110423172312/half-life/en/images/6/61/Moon_2.jpg"/>
          <p:cNvPicPr>
            <a:picLocks noChangeAspect="1" noChangeArrowheads="1"/>
          </p:cNvPicPr>
          <p:nvPr/>
        </p:nvPicPr>
        <p:blipFill>
          <a:blip r:embed="rId8" cstate="print"/>
          <a:srcRect l="953" r="10384" b="848"/>
          <a:stretch>
            <a:fillRect/>
          </a:stretch>
        </p:blipFill>
        <p:spPr bwMode="auto">
          <a:xfrm>
            <a:off x="526473" y="320904"/>
            <a:ext cx="7730836" cy="4860696"/>
          </a:xfrm>
          <a:prstGeom prst="rect">
            <a:avLst/>
          </a:prstGeom>
          <a:noFill/>
        </p:spPr>
      </p:pic>
      <p:pic>
        <p:nvPicPr>
          <p:cNvPr id="29700" name="Picture 4" descr="http://1.bp.blogspot.com/-oXOWZqi_-W0/Ths13vzAUqI/AAAAAAAAAE0/o7YLJHxebm4/s320/Mrs+Martian.png"/>
          <p:cNvPicPr>
            <a:picLocks noChangeAspect="1" noChangeArrowheads="1"/>
          </p:cNvPicPr>
          <p:nvPr/>
        </p:nvPicPr>
        <p:blipFill>
          <a:blip r:embed="rId9" cstate="print"/>
          <a:srcRect/>
          <a:stretch>
            <a:fillRect/>
          </a:stretch>
        </p:blipFill>
        <p:spPr bwMode="auto">
          <a:xfrm>
            <a:off x="7138267" y="2733836"/>
            <a:ext cx="578716" cy="819421"/>
          </a:xfrm>
          <a:prstGeom prst="rect">
            <a:avLst/>
          </a:prstGeom>
          <a:noFill/>
        </p:spPr>
      </p:pic>
      <p:pic>
        <p:nvPicPr>
          <p:cNvPr id="18" name="Picture 4" descr="http://1.bp.blogspot.com/-oXOWZqi_-W0/Ths13vzAUqI/AAAAAAAAAE0/o7YLJHxebm4/s320/Mrs+Martian.png"/>
          <p:cNvPicPr>
            <a:picLocks noChangeAspect="1" noChangeArrowheads="1"/>
          </p:cNvPicPr>
          <p:nvPr/>
        </p:nvPicPr>
        <p:blipFill>
          <a:blip r:embed="rId10" cstate="print"/>
          <a:srcRect/>
          <a:stretch>
            <a:fillRect/>
          </a:stretch>
        </p:blipFill>
        <p:spPr bwMode="auto">
          <a:xfrm>
            <a:off x="6927272" y="3151888"/>
            <a:ext cx="283467" cy="401369"/>
          </a:xfrm>
          <a:prstGeom prst="rect">
            <a:avLst/>
          </a:prstGeom>
          <a:noFill/>
        </p:spPr>
      </p:pic>
      <p:pic>
        <p:nvPicPr>
          <p:cNvPr id="19" name="Picture 4" descr="http://1.bp.blogspot.com/-oXOWZqi_-W0/Ths13vzAUqI/AAAAAAAAAE0/o7YLJHxebm4/s320/Mrs+Martian.png"/>
          <p:cNvPicPr>
            <a:picLocks noChangeAspect="1" noChangeArrowheads="1"/>
          </p:cNvPicPr>
          <p:nvPr/>
        </p:nvPicPr>
        <p:blipFill>
          <a:blip r:embed="rId11" cstate="print"/>
          <a:srcRect/>
          <a:stretch>
            <a:fillRect/>
          </a:stretch>
        </p:blipFill>
        <p:spPr bwMode="auto">
          <a:xfrm>
            <a:off x="7611949" y="3132228"/>
            <a:ext cx="326706" cy="462593"/>
          </a:xfrm>
          <a:prstGeom prst="rect">
            <a:avLst/>
          </a:prstGeom>
          <a:noFill/>
        </p:spPr>
      </p:pic>
      <p:pic>
        <p:nvPicPr>
          <p:cNvPr id="33794" name="Picture 2" descr="http://media-cache-ec0.pinimg.com/736x/49/d5/0c/49d50cb988f14516fd5a2a3c2842bcda.jpg"/>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5572702" y="2500312"/>
            <a:ext cx="1109723" cy="1337397"/>
          </a:xfrm>
          <a:prstGeom prst="rect">
            <a:avLst/>
          </a:prstGeom>
          <a:noFill/>
        </p:spPr>
      </p:pic>
      <p:pic>
        <p:nvPicPr>
          <p:cNvPr id="33796" name="Picture 4" descr="http://www.setin.fr/dhtml/boite-a-outils-2-etages---5-compartiments-p-image-76862-grande.jpg"/>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2330739" y="3148557"/>
            <a:ext cx="1767733" cy="1187916"/>
          </a:xfrm>
          <a:prstGeom prst="rect">
            <a:avLst/>
          </a:prstGeom>
          <a:noFill/>
        </p:spPr>
      </p:pic>
      <p:sp>
        <p:nvSpPr>
          <p:cNvPr id="26" name="ZoneTexte 25"/>
          <p:cNvSpPr txBox="1"/>
          <p:nvPr/>
        </p:nvSpPr>
        <p:spPr>
          <a:xfrm>
            <a:off x="894517" y="583590"/>
            <a:ext cx="6929677" cy="369332"/>
          </a:xfrm>
          <a:prstGeom prst="rect">
            <a:avLst/>
          </a:prstGeom>
          <a:noFill/>
        </p:spPr>
        <p:txBody>
          <a:bodyPr wrap="square" rtlCol="0">
            <a:spAutoFit/>
          </a:bodyPr>
          <a:lstStyle/>
          <a:p>
            <a:pPr algn="ctr"/>
            <a:r>
              <a:rPr lang="fr-FR" dirty="0" smtClean="0">
                <a:solidFill>
                  <a:srgbClr val="F57F02"/>
                </a:solidFill>
                <a:latin typeface="Aharoni" panose="02010803020104030203" pitchFamily="2" charset="-79"/>
                <a:cs typeface="Aharoni" panose="02010803020104030203" pitchFamily="2" charset="-79"/>
              </a:rPr>
              <a:t>Congratulations, </a:t>
            </a:r>
            <a:r>
              <a:rPr lang="fr-FR" dirty="0" err="1" smtClean="0">
                <a:solidFill>
                  <a:srgbClr val="F57F02"/>
                </a:solidFill>
                <a:latin typeface="Aharoni" panose="02010803020104030203" pitchFamily="2" charset="-79"/>
                <a:cs typeface="Aharoni" panose="02010803020104030203" pitchFamily="2" charset="-79"/>
              </a:rPr>
              <a:t>it’s</a:t>
            </a:r>
            <a:r>
              <a:rPr lang="fr-FR" dirty="0" smtClean="0">
                <a:solidFill>
                  <a:srgbClr val="F57F02"/>
                </a:solidFill>
                <a:latin typeface="Aharoni" panose="02010803020104030203" pitchFamily="2" charset="-79"/>
                <a:cs typeface="Aharoni" panose="02010803020104030203" pitchFamily="2" charset="-79"/>
              </a:rPr>
              <a:t> the right </a:t>
            </a:r>
            <a:r>
              <a:rPr lang="fr-FR" dirty="0" err="1" smtClean="0">
                <a:solidFill>
                  <a:srgbClr val="F57F02"/>
                </a:solidFill>
                <a:latin typeface="Aharoni" panose="02010803020104030203" pitchFamily="2" charset="-79"/>
                <a:cs typeface="Aharoni" panose="02010803020104030203" pitchFamily="2" charset="-79"/>
              </a:rPr>
              <a:t>tool</a:t>
            </a:r>
            <a:r>
              <a:rPr lang="fr-FR" dirty="0" smtClean="0">
                <a:solidFill>
                  <a:srgbClr val="F57F02"/>
                </a:solidFill>
                <a:latin typeface="Aharoni" panose="02010803020104030203" pitchFamily="2" charset="-79"/>
                <a:cs typeface="Aharoni" panose="02010803020104030203" pitchFamily="2" charset="-79"/>
              </a:rPr>
              <a:t> !</a:t>
            </a:r>
          </a:p>
        </p:txBody>
      </p:sp>
      <p:sp>
        <p:nvSpPr>
          <p:cNvPr id="27" name="Rectangle à coins arrondis 26"/>
          <p:cNvSpPr/>
          <p:nvPr/>
        </p:nvSpPr>
        <p:spPr>
          <a:xfrm>
            <a:off x="886691" y="1399307"/>
            <a:ext cx="1510145" cy="1357747"/>
          </a:xfrm>
          <a:prstGeom prst="roundRect">
            <a:avLst/>
          </a:prstGeom>
          <a:solidFill>
            <a:srgbClr val="F57F02"/>
          </a:solidFill>
          <a:ln>
            <a:solidFill>
              <a:srgbClr val="F57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Bulle ronde 27"/>
          <p:cNvSpPr/>
          <p:nvPr/>
        </p:nvSpPr>
        <p:spPr>
          <a:xfrm>
            <a:off x="5903259" y="1136073"/>
            <a:ext cx="2117392" cy="1163373"/>
          </a:xfrm>
          <a:prstGeom prst="wedgeEllipseCallout">
            <a:avLst>
              <a:gd name="adj1" fmla="val -35887"/>
              <a:gd name="adj2" fmla="val 59955"/>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Thank you ! Now I can help the Martians  to repair their rocket and come back to my house !</a:t>
            </a:r>
            <a:endParaRPr lang="fr-FR" sz="1050" dirty="0">
              <a:solidFill>
                <a:schemeClr val="bg1"/>
              </a:solidFill>
            </a:endParaRPr>
          </a:p>
        </p:txBody>
      </p:sp>
      <p:pic>
        <p:nvPicPr>
          <p:cNvPr id="16" name="Picture 8" descr="http://www.bordet.fr/boutique/images_produits/z590S2.jpg"/>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1097684" y="1537855"/>
            <a:ext cx="1063625" cy="1063625"/>
          </a:xfrm>
          <a:prstGeom prst="rect">
            <a:avLst/>
          </a:prstGeom>
          <a:noFill/>
          <a:ln>
            <a:solidFill>
              <a:srgbClr val="FFEF37"/>
            </a:solidFill>
          </a:ln>
        </p:spPr>
      </p:pic>
      <p:sp>
        <p:nvSpPr>
          <p:cNvPr id="20" name="Rectangle à coins arrondis 19"/>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Tree>
    <p:extLst>
      <p:ext uri="{BB962C8B-B14F-4D97-AF65-F5344CB8AC3E}">
        <p14:creationId xmlns:p14="http://schemas.microsoft.com/office/powerpoint/2010/main" val="3747148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zazou1982.files.wordpress.com/2013/07/2010_despicable_me_title_reveal.jpg"/>
          <p:cNvPicPr>
            <a:picLocks noChangeAspect="1" noChangeArrowheads="1"/>
          </p:cNvPicPr>
          <p:nvPr/>
        </p:nvPicPr>
        <p:blipFill rotWithShape="1">
          <a:blip r:embed="rId3">
            <a:extLst>
              <a:ext uri="{28A0092B-C50C-407E-A947-70E740481C1C}">
                <a14:useLocalDpi xmlns:a14="http://schemas.microsoft.com/office/drawing/2010/main" val="0"/>
              </a:ext>
            </a:extLst>
          </a:blip>
          <a:srcRect l="6372" t="4513" r="5526" b="813"/>
          <a:stretch/>
        </p:blipFill>
        <p:spPr bwMode="auto">
          <a:xfrm>
            <a:off x="632012" y="470648"/>
            <a:ext cx="7503459" cy="46930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à coins arrondis 5">
            <a:hlinkClick r:id="rId4" action="ppaction://hlinksldjump"/>
          </p:cNvPr>
          <p:cNvSpPr/>
          <p:nvPr/>
        </p:nvSpPr>
        <p:spPr>
          <a:xfrm>
            <a:off x="3738282" y="4545105"/>
            <a:ext cx="1290918" cy="416859"/>
          </a:xfrm>
          <a:prstGeom prst="roundRect">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à coins arrondis 8"/>
          <p:cNvSpPr/>
          <p:nvPr/>
        </p:nvSpPr>
        <p:spPr>
          <a:xfrm>
            <a:off x="6203576" y="4545105"/>
            <a:ext cx="1290918" cy="416859"/>
          </a:xfrm>
          <a:prstGeom prst="roundRect">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Exit</a:t>
            </a:r>
            <a:endParaRPr lang="fr-FR" b="1" dirty="0">
              <a:solidFill>
                <a:schemeClr val="tx1"/>
              </a:solidFill>
            </a:endParaRPr>
          </a:p>
        </p:txBody>
      </p:sp>
      <p:sp>
        <p:nvSpPr>
          <p:cNvPr id="10" name="Rectangle à coins arrondis 9"/>
          <p:cNvSpPr/>
          <p:nvPr/>
        </p:nvSpPr>
        <p:spPr>
          <a:xfrm>
            <a:off x="1272988" y="4545105"/>
            <a:ext cx="1290918" cy="416859"/>
          </a:xfrm>
          <a:prstGeom prst="roundRect">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Help</a:t>
            </a:r>
            <a:endParaRPr lang="fr-FR" b="1" dirty="0">
              <a:solidFill>
                <a:schemeClr val="tx1"/>
              </a:solidFill>
            </a:endParaRPr>
          </a:p>
        </p:txBody>
      </p:sp>
      <p:sp>
        <p:nvSpPr>
          <p:cNvPr id="7" name="ZoneTexte 6"/>
          <p:cNvSpPr txBox="1"/>
          <p:nvPr/>
        </p:nvSpPr>
        <p:spPr>
          <a:xfrm>
            <a:off x="4067734" y="4568868"/>
            <a:ext cx="645459" cy="369332"/>
          </a:xfrm>
          <a:prstGeom prst="rect">
            <a:avLst/>
          </a:prstGeom>
          <a:noFill/>
        </p:spPr>
        <p:txBody>
          <a:bodyPr wrap="square" rtlCol="0">
            <a:spAutoFit/>
          </a:bodyPr>
          <a:lstStyle/>
          <a:p>
            <a:r>
              <a:rPr lang="fr-FR" b="1" dirty="0" smtClean="0"/>
              <a:t>Start</a:t>
            </a:r>
            <a:endParaRPr lang="fr-FR" b="1" dirty="0"/>
          </a:p>
        </p:txBody>
      </p:sp>
      <p:sp>
        <p:nvSpPr>
          <p:cNvPr id="3" name="Flèche droite 2"/>
          <p:cNvSpPr/>
          <p:nvPr/>
        </p:nvSpPr>
        <p:spPr>
          <a:xfrm>
            <a:off x="8606117" y="1173707"/>
            <a:ext cx="682388" cy="259308"/>
          </a:xfrm>
          <a:prstGeom prst="rightArrow">
            <a:avLst/>
          </a:prstGeom>
          <a:solidFill>
            <a:srgbClr val="39B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9545539" y="1072528"/>
            <a:ext cx="2550927" cy="461665"/>
          </a:xfrm>
          <a:prstGeom prst="rect">
            <a:avLst/>
          </a:prstGeom>
          <a:noFill/>
        </p:spPr>
        <p:txBody>
          <a:bodyPr wrap="square" rtlCol="0">
            <a:spAutoFit/>
          </a:bodyPr>
          <a:lstStyle/>
          <a:p>
            <a:r>
              <a:rPr lang="fr-FR" sz="2400" b="1" dirty="0" smtClean="0"/>
              <a:t>Home page</a:t>
            </a:r>
            <a:endParaRPr lang="fr-FR" sz="2400" b="1" dirty="0"/>
          </a:p>
        </p:txBody>
      </p:sp>
    </p:spTree>
    <p:extLst>
      <p:ext uri="{BB962C8B-B14F-4D97-AF65-F5344CB8AC3E}">
        <p14:creationId xmlns:p14="http://schemas.microsoft.com/office/powerpoint/2010/main" val="16379252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2" descr="D:\Cours M1 GPHY\Anglais\1505-1.jpg"/>
          <p:cNvPicPr>
            <a:picLocks noChangeAspect="1"/>
          </p:cNvPicPr>
          <p:nvPr/>
        </p:nvPicPr>
        <p:blipFill>
          <a:blip r:embed="rId8" cstate="print"/>
          <a:srcRect l="6153" t="5639" r="4641" b="5639"/>
          <a:stretch>
            <a:fillRect/>
          </a:stretch>
        </p:blipFill>
        <p:spPr>
          <a:xfrm flipH="1">
            <a:off x="705691" y="647865"/>
            <a:ext cx="3512148" cy="2857336"/>
          </a:xfrm>
          <a:prstGeom prst="rect">
            <a:avLst/>
          </a:prstGeom>
          <a:noFill/>
          <a:ln>
            <a:noFill/>
          </a:ln>
        </p:spPr>
      </p:pic>
      <p:pic>
        <p:nvPicPr>
          <p:cNvPr id="34818" name="Picture 2" descr="http://thumbs.dreamstime.com/x/map-paper-400184.jpg"/>
          <p:cNvPicPr>
            <a:picLocks noChangeAspect="1" noChangeArrowheads="1"/>
          </p:cNvPicPr>
          <p:nvPr/>
        </p:nvPicPr>
        <p:blipFill>
          <a:blip r:embed="rId9" cstate="print"/>
          <a:srcRect l="3429" t="4364" r="3902" b="6101"/>
          <a:stretch>
            <a:fillRect/>
          </a:stretch>
        </p:blipFill>
        <p:spPr bwMode="auto">
          <a:xfrm>
            <a:off x="5846618" y="512619"/>
            <a:ext cx="1541006" cy="1801091"/>
          </a:xfrm>
          <a:prstGeom prst="rect">
            <a:avLst/>
          </a:prstGeom>
          <a:noFill/>
        </p:spPr>
      </p:pic>
      <p:pic>
        <p:nvPicPr>
          <p:cNvPr id="34820" name="Picture 4" descr="http://www.tacospin.com/assets/img/taco.jpg"/>
          <p:cNvPicPr>
            <a:picLocks noChangeAspect="1" noChangeArrowheads="1"/>
          </p:cNvPicPr>
          <p:nvPr/>
        </p:nvPicPr>
        <p:blipFill>
          <a:blip r:embed="rId10" cstate="print"/>
          <a:srcRect/>
          <a:stretch>
            <a:fillRect/>
          </a:stretch>
        </p:blipFill>
        <p:spPr bwMode="auto">
          <a:xfrm rot="20277576">
            <a:off x="6517004" y="2455812"/>
            <a:ext cx="1364487" cy="886917"/>
          </a:xfrm>
          <a:prstGeom prst="rect">
            <a:avLst/>
          </a:prstGeom>
          <a:noFill/>
        </p:spPr>
      </p:pic>
      <p:pic>
        <p:nvPicPr>
          <p:cNvPr id="21" name="Picture 6" descr="http://thefigtreeblog.com/wp-content/uploads/20120718-DSC_8394-2.jpg"/>
          <p:cNvPicPr>
            <a:picLocks noChangeAspect="1" noChangeArrowheads="1"/>
          </p:cNvPicPr>
          <p:nvPr/>
        </p:nvPicPr>
        <p:blipFill>
          <a:blip r:embed="rId11" cstate="print"/>
          <a:srcRect l="48272" t="21979" r="35635" b="56043"/>
          <a:stretch>
            <a:fillRect/>
          </a:stretch>
        </p:blipFill>
        <p:spPr bwMode="auto">
          <a:xfrm>
            <a:off x="6123708" y="1565565"/>
            <a:ext cx="637310" cy="576613"/>
          </a:xfrm>
          <a:prstGeom prst="cloud">
            <a:avLst/>
          </a:prstGeom>
          <a:noFill/>
        </p:spPr>
      </p:pic>
      <p:pic>
        <p:nvPicPr>
          <p:cNvPr id="34824" name="Picture 8" descr="http://sr.photos2.fotosearch.com/bthumb/CSP/CSP519/k5197824.jpg"/>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528667" y="886258"/>
            <a:ext cx="636265" cy="651597"/>
          </a:xfrm>
          <a:prstGeom prst="rect">
            <a:avLst/>
          </a:prstGeom>
          <a:noFill/>
        </p:spPr>
      </p:pic>
      <p:sp>
        <p:nvSpPr>
          <p:cNvPr id="22" name="ZoneTexte 21"/>
          <p:cNvSpPr txBox="1"/>
          <p:nvPr/>
        </p:nvSpPr>
        <p:spPr>
          <a:xfrm>
            <a:off x="894517" y="3756281"/>
            <a:ext cx="6929677" cy="646331"/>
          </a:xfrm>
          <a:prstGeom prst="rect">
            <a:avLst/>
          </a:prstGeom>
          <a:noFill/>
        </p:spPr>
        <p:txBody>
          <a:bodyPr wrap="square" rtlCol="0">
            <a:spAutoFit/>
          </a:bodyPr>
          <a:lstStyle/>
          <a:p>
            <a:pPr algn="ctr"/>
            <a:r>
              <a:rPr lang="fr-FR" dirty="0" err="1" smtClean="0">
                <a:solidFill>
                  <a:srgbClr val="F57F02"/>
                </a:solidFill>
                <a:latin typeface="Aharoni" panose="02010803020104030203" pitchFamily="2" charset="-79"/>
                <a:cs typeface="Aharoni" panose="02010803020104030203" pitchFamily="2" charset="-79"/>
              </a:rPr>
              <a:t>With</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these</a:t>
            </a:r>
            <a:r>
              <a:rPr lang="fr-FR" dirty="0" smtClean="0">
                <a:solidFill>
                  <a:srgbClr val="F57F02"/>
                </a:solidFill>
                <a:latin typeface="Aharoni" panose="02010803020104030203" pitchFamily="2" charset="-79"/>
                <a:cs typeface="Aharoni" panose="02010803020104030203" pitchFamily="2" charset="-79"/>
              </a:rPr>
              <a:t> clues, help </a:t>
            </a:r>
            <a:r>
              <a:rPr lang="fr-FR" dirty="0" err="1" smtClean="0">
                <a:solidFill>
                  <a:srgbClr val="F57F02"/>
                </a:solidFill>
                <a:latin typeface="Aharoni" panose="02010803020104030203" pitchFamily="2" charset="-79"/>
                <a:cs typeface="Aharoni" panose="02010803020104030203" pitchFamily="2" charset="-79"/>
              </a:rPr>
              <a:t>Agnes</a:t>
            </a:r>
            <a:r>
              <a:rPr lang="fr-FR" dirty="0" smtClean="0">
                <a:solidFill>
                  <a:srgbClr val="F57F02"/>
                </a:solidFill>
                <a:latin typeface="Aharoni" panose="02010803020104030203" pitchFamily="2" charset="-79"/>
                <a:cs typeface="Aharoni" panose="02010803020104030203" pitchFamily="2" charset="-79"/>
              </a:rPr>
              <a:t> to </a:t>
            </a:r>
            <a:r>
              <a:rPr lang="fr-FR" dirty="0" err="1" smtClean="0">
                <a:solidFill>
                  <a:srgbClr val="F57F02"/>
                </a:solidFill>
                <a:latin typeface="Aharoni" panose="02010803020104030203" pitchFamily="2" charset="-79"/>
                <a:cs typeface="Aharoni" panose="02010803020104030203" pitchFamily="2" charset="-79"/>
              </a:rPr>
              <a:t>find</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where</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is</a:t>
            </a:r>
            <a:r>
              <a:rPr lang="fr-FR" dirty="0" smtClean="0">
                <a:solidFill>
                  <a:srgbClr val="F57F02"/>
                </a:solidFill>
                <a:latin typeface="Aharoni" panose="02010803020104030203" pitchFamily="2" charset="-79"/>
                <a:cs typeface="Aharoni" panose="02010803020104030203" pitchFamily="2" charset="-79"/>
              </a:rPr>
              <a:t> the </a:t>
            </a:r>
            <a:r>
              <a:rPr lang="fr-FR" dirty="0" err="1" smtClean="0">
                <a:solidFill>
                  <a:srgbClr val="F57F02"/>
                </a:solidFill>
                <a:latin typeface="Aharoni" panose="02010803020104030203" pitchFamily="2" charset="-79"/>
                <a:cs typeface="Aharoni" panose="02010803020104030203" pitchFamily="2" charset="-79"/>
              </a:rPr>
              <a:t>bad</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minion</a:t>
            </a:r>
            <a:r>
              <a:rPr lang="fr-FR" dirty="0" smtClean="0">
                <a:solidFill>
                  <a:srgbClr val="F57F02"/>
                </a:solidFill>
                <a:latin typeface="Aharoni" panose="02010803020104030203" pitchFamily="2" charset="-79"/>
                <a:cs typeface="Aharoni" panose="02010803020104030203" pitchFamily="2" charset="-79"/>
              </a:rPr>
              <a:t>.</a:t>
            </a:r>
          </a:p>
          <a:p>
            <a:pPr algn="ctr"/>
            <a:r>
              <a:rPr lang="fr-FR" dirty="0" smtClean="0">
                <a:solidFill>
                  <a:srgbClr val="F57F02"/>
                </a:solidFill>
                <a:latin typeface="Aharoni" panose="02010803020104030203" pitchFamily="2" charset="-79"/>
                <a:cs typeface="Aharoni" panose="02010803020104030203" pitchFamily="2" charset="-79"/>
              </a:rPr>
              <a:t>Click on the right place</a:t>
            </a:r>
          </a:p>
        </p:txBody>
      </p:sp>
      <p:pic>
        <p:nvPicPr>
          <p:cNvPr id="34826" name="Picture 10" descr="http://chefjeff.areavoices.com/files/2011/03/guacamole.jpg"/>
          <p:cNvPicPr>
            <a:picLocks noChangeAspect="1" noChangeArrowheads="1"/>
          </p:cNvPicPr>
          <p:nvPr/>
        </p:nvPicPr>
        <p:blipFill>
          <a:blip r:embed="rId13" cstate="print"/>
          <a:srcRect/>
          <a:stretch>
            <a:fillRect/>
          </a:stretch>
        </p:blipFill>
        <p:spPr bwMode="auto">
          <a:xfrm>
            <a:off x="4675822" y="2078183"/>
            <a:ext cx="1180473" cy="1357746"/>
          </a:xfrm>
          <a:prstGeom prst="rect">
            <a:avLst/>
          </a:prstGeom>
          <a:noFill/>
        </p:spPr>
      </p:pic>
      <p:sp>
        <p:nvSpPr>
          <p:cNvPr id="24" name="Rectangle à coins arrondis 23"/>
          <p:cNvSpPr/>
          <p:nvPr/>
        </p:nvSpPr>
        <p:spPr>
          <a:xfrm>
            <a:off x="831272" y="4531251"/>
            <a:ext cx="1677215" cy="416859"/>
          </a:xfrm>
          <a:prstGeom prst="roundRect">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chemeClr val="tx1"/>
                </a:solidFill>
              </a:rPr>
              <a:t>Supermarket</a:t>
            </a:r>
            <a:endParaRPr lang="fr-FR" b="1" dirty="0">
              <a:solidFill>
                <a:schemeClr val="tx1"/>
              </a:solidFill>
            </a:endParaRPr>
          </a:p>
        </p:txBody>
      </p:sp>
      <p:sp>
        <p:nvSpPr>
          <p:cNvPr id="25" name="Rectangle à coins arrondis 24"/>
          <p:cNvSpPr/>
          <p:nvPr/>
        </p:nvSpPr>
        <p:spPr>
          <a:xfrm>
            <a:off x="2618509" y="4531251"/>
            <a:ext cx="1621797" cy="416859"/>
          </a:xfrm>
          <a:prstGeom prst="roundRect">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chemeClr val="tx1"/>
                </a:solidFill>
              </a:rPr>
              <a:t>Gru’s</a:t>
            </a:r>
            <a:r>
              <a:rPr lang="fr-FR" b="1" dirty="0" smtClean="0">
                <a:solidFill>
                  <a:schemeClr val="tx1"/>
                </a:solidFill>
              </a:rPr>
              <a:t> house</a:t>
            </a:r>
            <a:endParaRPr lang="fr-FR" b="1" dirty="0">
              <a:solidFill>
                <a:schemeClr val="tx1"/>
              </a:solidFill>
            </a:endParaRPr>
          </a:p>
        </p:txBody>
      </p:sp>
      <p:sp>
        <p:nvSpPr>
          <p:cNvPr id="29" name="Rectangle à coins arrondis 28"/>
          <p:cNvSpPr/>
          <p:nvPr/>
        </p:nvSpPr>
        <p:spPr>
          <a:xfrm>
            <a:off x="4364181" y="4531251"/>
            <a:ext cx="1704109" cy="416859"/>
          </a:xfrm>
          <a:prstGeom prst="roundRect">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El </a:t>
            </a:r>
            <a:r>
              <a:rPr lang="fr-FR" b="1" dirty="0" err="1" smtClean="0">
                <a:solidFill>
                  <a:schemeClr val="tx1"/>
                </a:solidFill>
              </a:rPr>
              <a:t>Macho’s</a:t>
            </a:r>
            <a:r>
              <a:rPr lang="fr-FR" b="1" dirty="0" smtClean="0">
                <a:solidFill>
                  <a:schemeClr val="tx1"/>
                </a:solidFill>
              </a:rPr>
              <a:t> Vila</a:t>
            </a:r>
            <a:endParaRPr lang="fr-FR" b="1" dirty="0">
              <a:solidFill>
                <a:schemeClr val="tx1"/>
              </a:solidFill>
            </a:endParaRPr>
          </a:p>
        </p:txBody>
      </p:sp>
      <p:sp>
        <p:nvSpPr>
          <p:cNvPr id="30" name="Rectangle à coins arrondis 29"/>
          <p:cNvSpPr/>
          <p:nvPr/>
        </p:nvSpPr>
        <p:spPr>
          <a:xfrm>
            <a:off x="6179127" y="4531251"/>
            <a:ext cx="1704109" cy="416859"/>
          </a:xfrm>
          <a:prstGeom prst="roundRect">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chemeClr val="tx1"/>
                </a:solidFill>
              </a:rPr>
              <a:t>Waterpool</a:t>
            </a:r>
            <a:endParaRPr lang="fr-FR" b="1" dirty="0">
              <a:solidFill>
                <a:schemeClr val="tx1"/>
              </a:solidFill>
            </a:endParaRPr>
          </a:p>
        </p:txBody>
      </p:sp>
    </p:spTree>
    <p:extLst>
      <p:ext uri="{BB962C8B-B14F-4D97-AF65-F5344CB8AC3E}">
        <p14:creationId xmlns:p14="http://schemas.microsoft.com/office/powerpoint/2010/main" val="40528486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2" descr="D:\Cours M1 GPHY\Anglais\1505-1.jpg"/>
          <p:cNvPicPr>
            <a:picLocks noChangeAspect="1"/>
          </p:cNvPicPr>
          <p:nvPr/>
        </p:nvPicPr>
        <p:blipFill>
          <a:blip r:embed="rId8" cstate="print"/>
          <a:srcRect l="6153" t="5639" r="4641" b="5639"/>
          <a:stretch>
            <a:fillRect/>
          </a:stretch>
        </p:blipFill>
        <p:spPr>
          <a:xfrm flipH="1">
            <a:off x="705691" y="647865"/>
            <a:ext cx="3512148" cy="2857336"/>
          </a:xfrm>
          <a:prstGeom prst="rect">
            <a:avLst/>
          </a:prstGeom>
          <a:noFill/>
          <a:ln>
            <a:noFill/>
          </a:ln>
        </p:spPr>
      </p:pic>
      <p:pic>
        <p:nvPicPr>
          <p:cNvPr id="34818" name="Picture 2" descr="http://thumbs.dreamstime.com/x/map-paper-400184.jpg"/>
          <p:cNvPicPr>
            <a:picLocks noChangeAspect="1" noChangeArrowheads="1"/>
          </p:cNvPicPr>
          <p:nvPr/>
        </p:nvPicPr>
        <p:blipFill>
          <a:blip r:embed="rId9" cstate="print"/>
          <a:srcRect l="3429" t="4364" r="3902" b="6101"/>
          <a:stretch>
            <a:fillRect/>
          </a:stretch>
        </p:blipFill>
        <p:spPr bwMode="auto">
          <a:xfrm>
            <a:off x="5846618" y="512619"/>
            <a:ext cx="1541006" cy="1801091"/>
          </a:xfrm>
          <a:prstGeom prst="rect">
            <a:avLst/>
          </a:prstGeom>
          <a:noFill/>
        </p:spPr>
      </p:pic>
      <p:pic>
        <p:nvPicPr>
          <p:cNvPr id="34820" name="Picture 4" descr="http://www.tacospin.com/assets/img/taco.jpg"/>
          <p:cNvPicPr>
            <a:picLocks noChangeAspect="1" noChangeArrowheads="1"/>
          </p:cNvPicPr>
          <p:nvPr/>
        </p:nvPicPr>
        <p:blipFill>
          <a:blip r:embed="rId10" cstate="print"/>
          <a:srcRect/>
          <a:stretch>
            <a:fillRect/>
          </a:stretch>
        </p:blipFill>
        <p:spPr bwMode="auto">
          <a:xfrm rot="20277576">
            <a:off x="6517004" y="2455812"/>
            <a:ext cx="1364487" cy="886917"/>
          </a:xfrm>
          <a:prstGeom prst="rect">
            <a:avLst/>
          </a:prstGeom>
          <a:noFill/>
        </p:spPr>
      </p:pic>
      <p:pic>
        <p:nvPicPr>
          <p:cNvPr id="21" name="Picture 6" descr="http://thefigtreeblog.com/wp-content/uploads/20120718-DSC_8394-2.jpg"/>
          <p:cNvPicPr>
            <a:picLocks noChangeAspect="1" noChangeArrowheads="1"/>
          </p:cNvPicPr>
          <p:nvPr/>
        </p:nvPicPr>
        <p:blipFill>
          <a:blip r:embed="rId11" cstate="print"/>
          <a:srcRect l="48272" t="21979" r="35635" b="56043"/>
          <a:stretch>
            <a:fillRect/>
          </a:stretch>
        </p:blipFill>
        <p:spPr bwMode="auto">
          <a:xfrm>
            <a:off x="6123708" y="1565565"/>
            <a:ext cx="637310" cy="576613"/>
          </a:xfrm>
          <a:prstGeom prst="cloud">
            <a:avLst/>
          </a:prstGeom>
          <a:noFill/>
        </p:spPr>
      </p:pic>
      <p:pic>
        <p:nvPicPr>
          <p:cNvPr id="34824" name="Picture 8" descr="http://sr.photos2.fotosearch.com/bthumb/CSP/CSP519/k5197824.jpg"/>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528667" y="886258"/>
            <a:ext cx="636265" cy="651597"/>
          </a:xfrm>
          <a:prstGeom prst="rect">
            <a:avLst/>
          </a:prstGeom>
          <a:noFill/>
        </p:spPr>
      </p:pic>
      <p:sp>
        <p:nvSpPr>
          <p:cNvPr id="22" name="ZoneTexte 21"/>
          <p:cNvSpPr txBox="1"/>
          <p:nvPr/>
        </p:nvSpPr>
        <p:spPr>
          <a:xfrm>
            <a:off x="894517" y="3756281"/>
            <a:ext cx="6929677" cy="646331"/>
          </a:xfrm>
          <a:prstGeom prst="rect">
            <a:avLst/>
          </a:prstGeom>
          <a:noFill/>
        </p:spPr>
        <p:txBody>
          <a:bodyPr wrap="square" rtlCol="0">
            <a:spAutoFit/>
          </a:bodyPr>
          <a:lstStyle/>
          <a:p>
            <a:pPr algn="ctr"/>
            <a:r>
              <a:rPr lang="fr-FR" dirty="0" err="1" smtClean="0">
                <a:solidFill>
                  <a:srgbClr val="F57F02"/>
                </a:solidFill>
                <a:latin typeface="Aharoni" panose="02010803020104030203" pitchFamily="2" charset="-79"/>
                <a:cs typeface="Aharoni" panose="02010803020104030203" pitchFamily="2" charset="-79"/>
              </a:rPr>
              <a:t>Supermarket</a:t>
            </a:r>
            <a:r>
              <a:rPr lang="fr-FR" dirty="0" smtClean="0">
                <a:solidFill>
                  <a:srgbClr val="F57F02"/>
                </a:solidFill>
                <a:latin typeface="Aharoni" panose="02010803020104030203" pitchFamily="2" charset="-79"/>
                <a:cs typeface="Aharoni" panose="02010803020104030203" pitchFamily="2" charset="-79"/>
              </a:rPr>
              <a:t> ? No ! You </a:t>
            </a:r>
            <a:r>
              <a:rPr lang="fr-FR" dirty="0" err="1" smtClean="0">
                <a:solidFill>
                  <a:srgbClr val="F57F02"/>
                </a:solidFill>
                <a:latin typeface="Aharoni" panose="02010803020104030203" pitchFamily="2" charset="-79"/>
                <a:cs typeface="Aharoni" panose="02010803020104030203" pitchFamily="2" charset="-79"/>
              </a:rPr>
              <a:t>lose</a:t>
            </a:r>
            <a:r>
              <a:rPr lang="fr-FR" dirty="0" smtClean="0">
                <a:solidFill>
                  <a:srgbClr val="F57F02"/>
                </a:solidFill>
                <a:latin typeface="Aharoni" panose="02010803020104030203" pitchFamily="2" charset="-79"/>
                <a:cs typeface="Aharoni" panose="02010803020104030203" pitchFamily="2" charset="-79"/>
              </a:rPr>
              <a:t> 200 points</a:t>
            </a:r>
          </a:p>
          <a:p>
            <a:pPr algn="ctr"/>
            <a:r>
              <a:rPr lang="fr-FR" dirty="0" err="1" smtClean="0">
                <a:solidFill>
                  <a:srgbClr val="F57F02"/>
                </a:solidFill>
                <a:latin typeface="Aharoni" panose="02010803020104030203" pitchFamily="2" charset="-79"/>
                <a:cs typeface="Aharoni" panose="02010803020104030203" pitchFamily="2" charset="-79"/>
              </a:rPr>
              <a:t>Try</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again</a:t>
            </a:r>
            <a:r>
              <a:rPr lang="fr-FR" dirty="0" smtClean="0">
                <a:solidFill>
                  <a:srgbClr val="F57F02"/>
                </a:solidFill>
                <a:latin typeface="Aharoni" panose="02010803020104030203" pitchFamily="2" charset="-79"/>
                <a:cs typeface="Aharoni" panose="02010803020104030203" pitchFamily="2" charset="-79"/>
              </a:rPr>
              <a:t>. Click on the right place</a:t>
            </a:r>
          </a:p>
        </p:txBody>
      </p:sp>
      <p:pic>
        <p:nvPicPr>
          <p:cNvPr id="34826" name="Picture 10" descr="http://chefjeff.areavoices.com/files/2011/03/guacamole.jpg"/>
          <p:cNvPicPr>
            <a:picLocks noChangeAspect="1" noChangeArrowheads="1"/>
          </p:cNvPicPr>
          <p:nvPr/>
        </p:nvPicPr>
        <p:blipFill>
          <a:blip r:embed="rId13" cstate="print"/>
          <a:srcRect/>
          <a:stretch>
            <a:fillRect/>
          </a:stretch>
        </p:blipFill>
        <p:spPr bwMode="auto">
          <a:xfrm>
            <a:off x="4675822" y="2078183"/>
            <a:ext cx="1180473" cy="1357746"/>
          </a:xfrm>
          <a:prstGeom prst="rect">
            <a:avLst/>
          </a:prstGeom>
          <a:noFill/>
        </p:spPr>
      </p:pic>
      <p:sp>
        <p:nvSpPr>
          <p:cNvPr id="24" name="Rectangle à coins arrondis 23"/>
          <p:cNvSpPr/>
          <p:nvPr/>
        </p:nvSpPr>
        <p:spPr>
          <a:xfrm>
            <a:off x="831272" y="4531251"/>
            <a:ext cx="1677215" cy="416859"/>
          </a:xfrm>
          <a:prstGeom prst="roundRect">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chemeClr val="tx1"/>
                </a:solidFill>
              </a:rPr>
              <a:t>Supermarket</a:t>
            </a:r>
            <a:endParaRPr lang="fr-FR" b="1" dirty="0">
              <a:solidFill>
                <a:schemeClr val="tx1"/>
              </a:solidFill>
            </a:endParaRPr>
          </a:p>
        </p:txBody>
      </p:sp>
      <p:sp>
        <p:nvSpPr>
          <p:cNvPr id="25" name="Rectangle à coins arrondis 24"/>
          <p:cNvSpPr/>
          <p:nvPr/>
        </p:nvSpPr>
        <p:spPr>
          <a:xfrm>
            <a:off x="2618509" y="4531251"/>
            <a:ext cx="1621797" cy="416859"/>
          </a:xfrm>
          <a:prstGeom prst="roundRect">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chemeClr val="tx1"/>
                </a:solidFill>
              </a:rPr>
              <a:t>Gru’s</a:t>
            </a:r>
            <a:r>
              <a:rPr lang="fr-FR" b="1" dirty="0" smtClean="0">
                <a:solidFill>
                  <a:schemeClr val="tx1"/>
                </a:solidFill>
              </a:rPr>
              <a:t> house</a:t>
            </a:r>
            <a:endParaRPr lang="fr-FR" b="1" dirty="0">
              <a:solidFill>
                <a:schemeClr val="tx1"/>
              </a:solidFill>
            </a:endParaRPr>
          </a:p>
        </p:txBody>
      </p:sp>
      <p:sp>
        <p:nvSpPr>
          <p:cNvPr id="29" name="Rectangle à coins arrondis 28"/>
          <p:cNvSpPr/>
          <p:nvPr/>
        </p:nvSpPr>
        <p:spPr>
          <a:xfrm>
            <a:off x="4364181" y="4531251"/>
            <a:ext cx="1704109" cy="416859"/>
          </a:xfrm>
          <a:prstGeom prst="roundRect">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El </a:t>
            </a:r>
            <a:r>
              <a:rPr lang="fr-FR" b="1" dirty="0" err="1" smtClean="0">
                <a:solidFill>
                  <a:schemeClr val="tx1"/>
                </a:solidFill>
              </a:rPr>
              <a:t>Macho’s</a:t>
            </a:r>
            <a:r>
              <a:rPr lang="fr-FR" b="1" dirty="0" smtClean="0">
                <a:solidFill>
                  <a:schemeClr val="tx1"/>
                </a:solidFill>
              </a:rPr>
              <a:t> Vila</a:t>
            </a:r>
            <a:endParaRPr lang="fr-FR" b="1" dirty="0">
              <a:solidFill>
                <a:schemeClr val="tx1"/>
              </a:solidFill>
            </a:endParaRPr>
          </a:p>
        </p:txBody>
      </p:sp>
      <p:sp>
        <p:nvSpPr>
          <p:cNvPr id="30" name="Rectangle à coins arrondis 29"/>
          <p:cNvSpPr/>
          <p:nvPr/>
        </p:nvSpPr>
        <p:spPr>
          <a:xfrm>
            <a:off x="6179127" y="4531251"/>
            <a:ext cx="1704109" cy="416859"/>
          </a:xfrm>
          <a:prstGeom prst="roundRect">
            <a:avLst/>
          </a:prstGeom>
          <a:solidFill>
            <a:srgbClr val="F5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chemeClr val="tx1"/>
                </a:solidFill>
              </a:rPr>
              <a:t>Waterpool</a:t>
            </a:r>
            <a:endParaRPr lang="fr-FR" b="1" dirty="0">
              <a:solidFill>
                <a:schemeClr val="tx1"/>
              </a:solidFill>
            </a:endParaRPr>
          </a:p>
        </p:txBody>
      </p:sp>
      <p:sp>
        <p:nvSpPr>
          <p:cNvPr id="16" name="ZoneTexte 51"/>
          <p:cNvSpPr txBox="1"/>
          <p:nvPr/>
        </p:nvSpPr>
        <p:spPr>
          <a:xfrm>
            <a:off x="6549035" y="3620939"/>
            <a:ext cx="1553759" cy="553998"/>
          </a:xfrm>
          <a:prstGeom prst="rect">
            <a:avLst/>
          </a:prstGeom>
          <a:noFill/>
          <a:ln>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1" i="0" u="none" strike="noStrike" kern="1200" cap="none" spc="0" baseline="0" dirty="0" smtClean="0">
                <a:solidFill>
                  <a:srgbClr val="FF0000"/>
                </a:solidFill>
                <a:effectLst>
                  <a:outerShdw dist="38096" dir="2700000">
                    <a:srgbClr val="000000"/>
                  </a:outerShdw>
                </a:effectLst>
                <a:uFillTx/>
                <a:latin typeface="Calibri"/>
              </a:rPr>
              <a:t>- 200 </a:t>
            </a:r>
            <a:r>
              <a:rPr lang="fr-FR" sz="3000" b="1" i="0" u="none" strike="noStrike" kern="1200" cap="none" spc="0" baseline="0" dirty="0">
                <a:solidFill>
                  <a:srgbClr val="FF0000"/>
                </a:solidFill>
                <a:effectLst>
                  <a:outerShdw dist="38096" dir="2700000">
                    <a:srgbClr val="000000"/>
                  </a:outerShdw>
                </a:effectLst>
                <a:uFillTx/>
                <a:latin typeface="Calibri"/>
              </a:rPr>
              <a:t>pts</a:t>
            </a:r>
          </a:p>
        </p:txBody>
      </p:sp>
    </p:spTree>
    <p:extLst>
      <p:ext uri="{BB962C8B-B14F-4D97-AF65-F5344CB8AC3E}">
        <p14:creationId xmlns:p14="http://schemas.microsoft.com/office/powerpoint/2010/main" val="13210102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ZoneTexte 21"/>
          <p:cNvSpPr txBox="1"/>
          <p:nvPr/>
        </p:nvSpPr>
        <p:spPr>
          <a:xfrm>
            <a:off x="894517" y="3756281"/>
            <a:ext cx="6929677" cy="369332"/>
          </a:xfrm>
          <a:prstGeom prst="rect">
            <a:avLst/>
          </a:prstGeom>
          <a:noFill/>
        </p:spPr>
        <p:txBody>
          <a:bodyPr wrap="square" rtlCol="0">
            <a:spAutoFit/>
          </a:bodyPr>
          <a:lstStyle/>
          <a:p>
            <a:pPr algn="ctr"/>
            <a:r>
              <a:rPr lang="fr-FR" dirty="0" smtClean="0">
                <a:solidFill>
                  <a:srgbClr val="F57F02"/>
                </a:solidFill>
                <a:latin typeface="Aharoni" panose="02010803020104030203" pitchFamily="2" charset="-79"/>
                <a:cs typeface="Aharoni" panose="02010803020104030203" pitchFamily="2" charset="-79"/>
              </a:rPr>
              <a:t>Congratulations, the </a:t>
            </a:r>
            <a:r>
              <a:rPr lang="fr-FR" dirty="0" err="1" smtClean="0">
                <a:solidFill>
                  <a:srgbClr val="F57F02"/>
                </a:solidFill>
                <a:latin typeface="Aharoni" panose="02010803020104030203" pitchFamily="2" charset="-79"/>
                <a:cs typeface="Aharoni" panose="02010803020104030203" pitchFamily="2" charset="-79"/>
              </a:rPr>
              <a:t>bad</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minion</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is</a:t>
            </a:r>
            <a:r>
              <a:rPr lang="fr-FR" dirty="0" smtClean="0">
                <a:solidFill>
                  <a:srgbClr val="F57F02"/>
                </a:solidFill>
                <a:latin typeface="Aharoni" panose="02010803020104030203" pitchFamily="2" charset="-79"/>
                <a:cs typeface="Aharoni" panose="02010803020104030203" pitchFamily="2" charset="-79"/>
              </a:rPr>
              <a:t> in El </a:t>
            </a:r>
            <a:r>
              <a:rPr lang="fr-FR" dirty="0" err="1" smtClean="0">
                <a:solidFill>
                  <a:srgbClr val="F57F02"/>
                </a:solidFill>
                <a:latin typeface="Aharoni" panose="02010803020104030203" pitchFamily="2" charset="-79"/>
                <a:cs typeface="Aharoni" panose="02010803020104030203" pitchFamily="2" charset="-79"/>
              </a:rPr>
              <a:t>Macho’s</a:t>
            </a:r>
            <a:r>
              <a:rPr lang="fr-FR" dirty="0" smtClean="0">
                <a:solidFill>
                  <a:srgbClr val="F57F02"/>
                </a:solidFill>
                <a:latin typeface="Aharoni" panose="02010803020104030203" pitchFamily="2" charset="-79"/>
                <a:cs typeface="Aharoni" panose="02010803020104030203" pitchFamily="2" charset="-79"/>
              </a:rPr>
              <a:t> Villa ! </a:t>
            </a:r>
          </a:p>
        </p:txBody>
      </p:sp>
      <p:pic>
        <p:nvPicPr>
          <p:cNvPr id="18" name="Picture 3" descr="D:\Cours M1 GPHY\Anglais\Elmacholair.png"/>
          <p:cNvPicPr>
            <a:picLocks noChangeAspect="1"/>
          </p:cNvPicPr>
          <p:nvPr/>
        </p:nvPicPr>
        <p:blipFill>
          <a:blip r:embed="rId8" cstate="print"/>
          <a:srcRect/>
          <a:stretch>
            <a:fillRect/>
          </a:stretch>
        </p:blipFill>
        <p:spPr>
          <a:xfrm>
            <a:off x="1578526" y="660999"/>
            <a:ext cx="5528855" cy="2982950"/>
          </a:xfrm>
          <a:prstGeom prst="rect">
            <a:avLst/>
          </a:prstGeom>
          <a:noFill/>
          <a:ln>
            <a:noFill/>
          </a:ln>
        </p:spPr>
      </p:pic>
      <p:sp>
        <p:nvSpPr>
          <p:cNvPr id="19" name="Rectangle à coins arrondis 18"/>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Tree>
    <p:extLst>
      <p:ext uri="{BB962C8B-B14F-4D97-AF65-F5344CB8AC3E}">
        <p14:creationId xmlns:p14="http://schemas.microsoft.com/office/powerpoint/2010/main" val="13871428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3" descr="D:\Cours M1 GPHY\Anglais\Elmacholair.png"/>
          <p:cNvPicPr>
            <a:picLocks noChangeAspect="1"/>
          </p:cNvPicPr>
          <p:nvPr/>
        </p:nvPicPr>
        <p:blipFill>
          <a:blip r:embed="rId3" cstate="print">
            <a:lum bright="70000" contrast="-70000"/>
          </a:blip>
          <a:srcRect l="3799" r="7707"/>
          <a:stretch>
            <a:fillRect/>
          </a:stretch>
        </p:blipFill>
        <p:spPr>
          <a:xfrm>
            <a:off x="568036" y="445997"/>
            <a:ext cx="7675419" cy="4721749"/>
          </a:xfrm>
          <a:prstGeom prst="rect">
            <a:avLst/>
          </a:prstGeom>
          <a:noFill/>
          <a:ln>
            <a:noFill/>
          </a:ln>
        </p:spPr>
      </p:pic>
      <p:sp>
        <p:nvSpPr>
          <p:cNvPr id="5" name="ZoneTexte 4"/>
          <p:cNvSpPr txBox="1"/>
          <p:nvPr/>
        </p:nvSpPr>
        <p:spPr>
          <a:xfrm>
            <a:off x="1060773" y="3756281"/>
            <a:ext cx="6929677" cy="646331"/>
          </a:xfrm>
          <a:prstGeom prst="rect">
            <a:avLst/>
          </a:prstGeom>
          <a:noFill/>
        </p:spPr>
        <p:txBody>
          <a:bodyPr wrap="square" rtlCol="0">
            <a:spAutoFit/>
          </a:bodyPr>
          <a:lstStyle/>
          <a:p>
            <a:pPr algn="ctr"/>
            <a:r>
              <a:rPr lang="fr-FR" dirty="0" smtClean="0">
                <a:solidFill>
                  <a:srgbClr val="F57F02"/>
                </a:solidFill>
                <a:latin typeface="Aharoni" panose="02010803020104030203" pitchFamily="2" charset="-79"/>
                <a:cs typeface="Aharoni" panose="02010803020104030203" pitchFamily="2" charset="-79"/>
              </a:rPr>
              <a:t>The </a:t>
            </a:r>
            <a:r>
              <a:rPr lang="fr-FR" dirty="0" err="1" smtClean="0">
                <a:solidFill>
                  <a:srgbClr val="F57F02"/>
                </a:solidFill>
                <a:latin typeface="Aharoni" panose="02010803020104030203" pitchFamily="2" charset="-79"/>
                <a:cs typeface="Aharoni" panose="02010803020104030203" pitchFamily="2" charset="-79"/>
              </a:rPr>
              <a:t>bad</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minion</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is</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behind</a:t>
            </a:r>
            <a:r>
              <a:rPr lang="fr-FR" dirty="0" smtClean="0">
                <a:solidFill>
                  <a:srgbClr val="F57F02"/>
                </a:solidFill>
                <a:latin typeface="Aharoni" panose="02010803020104030203" pitchFamily="2" charset="-79"/>
                <a:cs typeface="Aharoni" panose="02010803020104030203" pitchFamily="2" charset="-79"/>
              </a:rPr>
              <a:t> one </a:t>
            </a:r>
            <a:r>
              <a:rPr lang="fr-FR" dirty="0" err="1" smtClean="0">
                <a:solidFill>
                  <a:srgbClr val="F57F02"/>
                </a:solidFill>
                <a:latin typeface="Aharoni" panose="02010803020104030203" pitchFamily="2" charset="-79"/>
                <a:cs typeface="Aharoni" panose="02010803020104030203" pitchFamily="2" charset="-79"/>
              </a:rPr>
              <a:t>these</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doors</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try</a:t>
            </a:r>
            <a:r>
              <a:rPr lang="fr-FR" dirty="0" smtClean="0">
                <a:solidFill>
                  <a:srgbClr val="F57F02"/>
                </a:solidFill>
                <a:latin typeface="Aharoni" panose="02010803020104030203" pitchFamily="2" charset="-79"/>
                <a:cs typeface="Aharoni" panose="02010803020104030203" pitchFamily="2" charset="-79"/>
              </a:rPr>
              <a:t> to </a:t>
            </a:r>
            <a:r>
              <a:rPr lang="fr-FR" dirty="0" err="1" smtClean="0">
                <a:solidFill>
                  <a:srgbClr val="F57F02"/>
                </a:solidFill>
                <a:latin typeface="Aharoni" panose="02010803020104030203" pitchFamily="2" charset="-79"/>
                <a:cs typeface="Aharoni" panose="02010803020104030203" pitchFamily="2" charset="-79"/>
              </a:rPr>
              <a:t>find</a:t>
            </a:r>
            <a:r>
              <a:rPr lang="fr-FR" dirty="0" smtClean="0">
                <a:solidFill>
                  <a:srgbClr val="F57F02"/>
                </a:solidFill>
                <a:latin typeface="Aharoni" panose="02010803020104030203" pitchFamily="2" charset="-79"/>
                <a:cs typeface="Aharoni" panose="02010803020104030203" pitchFamily="2" charset="-79"/>
              </a:rPr>
              <a:t> the good one ...</a:t>
            </a:r>
            <a:endParaRPr lang="fr-FR" dirty="0">
              <a:solidFill>
                <a:srgbClr val="F57F02"/>
              </a:solidFill>
              <a:latin typeface="Aharoni" panose="02010803020104030203" pitchFamily="2" charset="-79"/>
              <a:cs typeface="Aharoni" panose="02010803020104030203" pitchFamily="2" charset="-79"/>
            </a:endParaRPr>
          </a:p>
        </p:txBody>
      </p:sp>
      <p:pic>
        <p:nvPicPr>
          <p:cNvPr id="3074" name="Picture 2" descr="https://fbcdn-sphotos-h-a.akamaihd.net/hphotos-ak-xpf1/v/t34.0-12/10637869_10204951319160657_2128795273_n.jpg?oh=19b78d69d03ad168f2b934b9d0a7b805&amp;oe=545E0E28&amp;__gda__=1415454521_8d2cedd90dc58adb5e8f444a2bdff8c2">
            <a:hlinkClick r:id="rId4" action="ppaction://hlinksldjump"/>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28" t="11959" r="64124" b="21602"/>
          <a:stretch/>
        </p:blipFill>
        <p:spPr bwMode="auto">
          <a:xfrm>
            <a:off x="1545682"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3" name="Picture 2" descr="https://fbcdn-sphotos-h-a.akamaihd.net/hphotos-ak-xpf1/v/t34.0-12/10637869_10204951319160657_2128795273_n.jpg?oh=19b78d69d03ad168f2b934b9d0a7b805&amp;oe=545E0E28&amp;__gda__=1415454521_8d2cedd90dc58adb5e8f444a2bdff8c2">
            <a:hlinkClick r:id="rId6" action="ppaction://hlinksldjump"/>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28" t="11959" r="64124" b="21602"/>
          <a:stretch/>
        </p:blipFill>
        <p:spPr bwMode="auto">
          <a:xfrm>
            <a:off x="3668390" y="931785"/>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4" name="Picture 2" descr="https://fbcdn-sphotos-h-a.akamaihd.net/hphotos-ak-xpf1/v/t34.0-12/10637869_10204951319160657_2128795273_n.jpg?oh=19b78d69d03ad168f2b934b9d0a7b805&amp;oe=545E0E28&amp;__gda__=1415454521_8d2cedd90dc58adb5e8f444a2bdff8c2">
            <a:hlinkClick r:id="rId7" action="ppaction://hlinksldjump"/>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28" t="11959" r="64124" b="21602"/>
          <a:stretch/>
        </p:blipFill>
        <p:spPr bwMode="auto">
          <a:xfrm>
            <a:off x="5909187"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graphicFrame>
        <p:nvGraphicFramePr>
          <p:cNvPr id="9" name="Diagramme 8"/>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692702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3" descr="D:\Cours M1 GPHY\Anglais\Elmacholair.png"/>
          <p:cNvPicPr>
            <a:picLocks noChangeAspect="1"/>
          </p:cNvPicPr>
          <p:nvPr/>
        </p:nvPicPr>
        <p:blipFill>
          <a:blip r:embed="rId3" cstate="print">
            <a:lum bright="70000" contrast="-70000"/>
          </a:blip>
          <a:srcRect l="3799" r="7707"/>
          <a:stretch>
            <a:fillRect/>
          </a:stretch>
        </p:blipFill>
        <p:spPr>
          <a:xfrm>
            <a:off x="554182" y="445997"/>
            <a:ext cx="7689273" cy="4721749"/>
          </a:xfrm>
          <a:prstGeom prst="rect">
            <a:avLst/>
          </a:prstGeom>
          <a:noFill/>
          <a:ln>
            <a:noFill/>
          </a:ln>
        </p:spPr>
      </p:pic>
      <p:pic>
        <p:nvPicPr>
          <p:cNvPr id="11"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456" t="12685" r="34601" b="17799"/>
          <a:stretch/>
        </p:blipFill>
        <p:spPr bwMode="auto">
          <a:xfrm>
            <a:off x="1699861" y="945639"/>
            <a:ext cx="102815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1"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28" t="11959" r="64124" b="21602"/>
          <a:stretch/>
        </p:blipFill>
        <p:spPr bwMode="auto">
          <a:xfrm>
            <a:off x="3623187" y="917930"/>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2"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28" t="11959" r="64124" b="21602"/>
          <a:stretch/>
        </p:blipFill>
        <p:spPr bwMode="auto">
          <a:xfrm>
            <a:off x="5893495" y="917930"/>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1060773" y="3756281"/>
            <a:ext cx="6929677" cy="923330"/>
          </a:xfrm>
          <a:prstGeom prst="rect">
            <a:avLst/>
          </a:prstGeom>
          <a:noFill/>
        </p:spPr>
        <p:txBody>
          <a:bodyPr wrap="square" rtlCol="0">
            <a:spAutoFit/>
          </a:bodyPr>
          <a:lstStyle/>
          <a:p>
            <a:pPr algn="ctr"/>
            <a:r>
              <a:rPr lang="fr-FR" dirty="0" err="1" smtClean="0">
                <a:solidFill>
                  <a:srgbClr val="F57F02"/>
                </a:solidFill>
                <a:latin typeface="Aharoni" panose="02010803020104030203" pitchFamily="2" charset="-79"/>
                <a:cs typeface="Aharoni" panose="02010803020104030203" pitchFamily="2" charset="-79"/>
              </a:rPr>
              <a:t>You’ve</a:t>
            </a:r>
            <a:r>
              <a:rPr lang="fr-FR" dirty="0" smtClean="0">
                <a:solidFill>
                  <a:srgbClr val="F57F02"/>
                </a:solidFill>
                <a:latin typeface="Aharoni" panose="02010803020104030203" pitchFamily="2" charset="-79"/>
                <a:cs typeface="Aharoni" panose="02010803020104030203" pitchFamily="2" charset="-79"/>
              </a:rPr>
              <a:t> open the </a:t>
            </a:r>
            <a:r>
              <a:rPr lang="fr-FR" dirty="0" err="1" smtClean="0">
                <a:solidFill>
                  <a:srgbClr val="F57F02"/>
                </a:solidFill>
                <a:latin typeface="Aharoni" panose="02010803020104030203" pitchFamily="2" charset="-79"/>
                <a:cs typeface="Aharoni" panose="02010803020104030203" pitchFamily="2" charset="-79"/>
              </a:rPr>
              <a:t>wrong</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door</a:t>
            </a:r>
            <a:r>
              <a:rPr lang="fr-FR" dirty="0" smtClean="0">
                <a:solidFill>
                  <a:srgbClr val="F57F02"/>
                </a:solidFill>
                <a:latin typeface="Aharoni" panose="02010803020104030203" pitchFamily="2" charset="-79"/>
                <a:cs typeface="Aharoni" panose="02010803020104030203" pitchFamily="2" charset="-79"/>
              </a:rPr>
              <a:t>!</a:t>
            </a:r>
          </a:p>
          <a:p>
            <a:pPr algn="ctr"/>
            <a:r>
              <a:rPr lang="fr-FR" dirty="0" smtClean="0">
                <a:solidFill>
                  <a:srgbClr val="F57F02"/>
                </a:solidFill>
                <a:latin typeface="Aharoni" panose="02010803020104030203" pitchFamily="2" charset="-79"/>
                <a:cs typeface="Aharoni" panose="02010803020104030203" pitchFamily="2" charset="-79"/>
              </a:rPr>
              <a:t>You </a:t>
            </a:r>
            <a:r>
              <a:rPr lang="fr-FR" dirty="0" err="1" smtClean="0">
                <a:solidFill>
                  <a:srgbClr val="F57F02"/>
                </a:solidFill>
                <a:latin typeface="Aharoni" panose="02010803020104030203" pitchFamily="2" charset="-79"/>
                <a:cs typeface="Aharoni" panose="02010803020104030203" pitchFamily="2" charset="-79"/>
              </a:rPr>
              <a:t>loose</a:t>
            </a:r>
            <a:r>
              <a:rPr lang="fr-FR" dirty="0" smtClean="0">
                <a:solidFill>
                  <a:srgbClr val="F57F02"/>
                </a:solidFill>
                <a:latin typeface="Aharoni" panose="02010803020104030203" pitchFamily="2" charset="-79"/>
                <a:cs typeface="Aharoni" panose="02010803020104030203" pitchFamily="2" charset="-79"/>
              </a:rPr>
              <a:t> 100 points…</a:t>
            </a:r>
          </a:p>
          <a:p>
            <a:pPr algn="ctr"/>
            <a:r>
              <a:rPr lang="fr-FR" dirty="0" err="1" smtClean="0">
                <a:solidFill>
                  <a:srgbClr val="F57F02"/>
                </a:solidFill>
                <a:latin typeface="Aharoni" panose="02010803020104030203" pitchFamily="2" charset="-79"/>
                <a:cs typeface="Aharoni" panose="02010803020104030203" pitchFamily="2" charset="-79"/>
              </a:rPr>
              <a:t>Please</a:t>
            </a:r>
            <a:r>
              <a:rPr lang="fr-FR" dirty="0" smtClean="0">
                <a:solidFill>
                  <a:srgbClr val="F57F02"/>
                </a:solidFill>
                <a:latin typeface="Aharoni" panose="02010803020104030203" pitchFamily="2" charset="-79"/>
                <a:cs typeface="Aharoni" panose="02010803020104030203" pitchFamily="2" charset="-79"/>
              </a:rPr>
              <a:t> restart…</a:t>
            </a:r>
          </a:p>
        </p:txBody>
      </p:sp>
      <p:graphicFrame>
        <p:nvGraphicFramePr>
          <p:cNvPr id="17" name="Diagramme 16"/>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ZoneTexte 51"/>
          <p:cNvSpPr txBox="1"/>
          <p:nvPr/>
        </p:nvSpPr>
        <p:spPr>
          <a:xfrm>
            <a:off x="1436707" y="2997485"/>
            <a:ext cx="1569728" cy="553998"/>
          </a:xfrm>
          <a:prstGeom prst="rect">
            <a:avLst/>
          </a:prstGeom>
          <a:noFill/>
          <a:ln>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1" i="0" u="none" strike="noStrike" kern="1200" cap="none" spc="0" baseline="0" dirty="0" smtClean="0">
                <a:solidFill>
                  <a:srgbClr val="FF0000"/>
                </a:solidFill>
                <a:effectLst>
                  <a:outerShdw dist="38096" dir="2700000">
                    <a:srgbClr val="000000"/>
                  </a:outerShdw>
                </a:effectLst>
                <a:uFillTx/>
                <a:latin typeface="Calibri"/>
              </a:rPr>
              <a:t>- 100 </a:t>
            </a:r>
            <a:r>
              <a:rPr lang="fr-FR" sz="3000" b="1" i="0" u="none" strike="noStrike" kern="1200" cap="none" spc="0" baseline="0" dirty="0">
                <a:solidFill>
                  <a:srgbClr val="FF0000"/>
                </a:solidFill>
                <a:effectLst>
                  <a:outerShdw dist="38096" dir="2700000">
                    <a:srgbClr val="000000"/>
                  </a:outerShdw>
                </a:effectLst>
                <a:uFillTx/>
                <a:latin typeface="Calibri"/>
              </a:rPr>
              <a:t>pts</a:t>
            </a:r>
          </a:p>
        </p:txBody>
      </p:sp>
    </p:spTree>
    <p:extLst>
      <p:ext uri="{BB962C8B-B14F-4D97-AF65-F5344CB8AC3E}">
        <p14:creationId xmlns:p14="http://schemas.microsoft.com/office/powerpoint/2010/main" val="3379070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D:\Cours M1 GPHY\Anglais\Elmacholair.png"/>
          <p:cNvPicPr>
            <a:picLocks noChangeAspect="1"/>
          </p:cNvPicPr>
          <p:nvPr/>
        </p:nvPicPr>
        <p:blipFill>
          <a:blip r:embed="rId3" cstate="print">
            <a:lum bright="70000" contrast="-70000"/>
          </a:blip>
          <a:srcRect l="3799" r="7707"/>
          <a:stretch>
            <a:fillRect/>
          </a:stretch>
        </p:blipFill>
        <p:spPr>
          <a:xfrm>
            <a:off x="568036" y="445997"/>
            <a:ext cx="7675419" cy="4721749"/>
          </a:xfrm>
          <a:prstGeom prst="rect">
            <a:avLst/>
          </a:prstGeom>
          <a:noFill/>
          <a:ln>
            <a:noFill/>
          </a:ln>
        </p:spPr>
      </p:pic>
      <p:pic>
        <p:nvPicPr>
          <p:cNvPr id="11"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456" t="12685" r="34601" b="17799"/>
          <a:stretch/>
        </p:blipFill>
        <p:spPr bwMode="auto">
          <a:xfrm>
            <a:off x="3750333" y="917930"/>
            <a:ext cx="102815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1"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28" t="11959" r="64124" b="21602"/>
          <a:stretch/>
        </p:blipFill>
        <p:spPr bwMode="auto">
          <a:xfrm>
            <a:off x="1697405" y="904076"/>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2"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28" t="11959" r="64124" b="21602"/>
          <a:stretch/>
        </p:blipFill>
        <p:spPr bwMode="auto">
          <a:xfrm>
            <a:off x="5893495" y="917930"/>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1060773" y="3756281"/>
            <a:ext cx="6929677" cy="646331"/>
          </a:xfrm>
          <a:prstGeom prst="rect">
            <a:avLst/>
          </a:prstGeom>
          <a:noFill/>
        </p:spPr>
        <p:txBody>
          <a:bodyPr wrap="square" rtlCol="0">
            <a:spAutoFit/>
          </a:bodyPr>
          <a:lstStyle/>
          <a:p>
            <a:pPr algn="ctr"/>
            <a:r>
              <a:rPr lang="fr-FR" dirty="0" smtClean="0">
                <a:solidFill>
                  <a:srgbClr val="F57F02"/>
                </a:solidFill>
                <a:latin typeface="Aharoni" panose="02010803020104030203" pitchFamily="2" charset="-79"/>
                <a:cs typeface="Aharoni" panose="02010803020104030203" pitchFamily="2" charset="-79"/>
              </a:rPr>
              <a:t>CONGRATULATIONS ! You have </a:t>
            </a:r>
            <a:r>
              <a:rPr lang="fr-FR" dirty="0" err="1" smtClean="0">
                <a:solidFill>
                  <a:srgbClr val="F57F02"/>
                </a:solidFill>
                <a:latin typeface="Aharoni" panose="02010803020104030203" pitchFamily="2" charset="-79"/>
                <a:cs typeface="Aharoni" panose="02010803020104030203" pitchFamily="2" charset="-79"/>
              </a:rPr>
              <a:t>found</a:t>
            </a:r>
            <a:r>
              <a:rPr lang="fr-FR" dirty="0" smtClean="0">
                <a:solidFill>
                  <a:srgbClr val="F57F02"/>
                </a:solidFill>
                <a:latin typeface="Aharoni" panose="02010803020104030203" pitchFamily="2" charset="-79"/>
                <a:cs typeface="Aharoni" panose="02010803020104030203" pitchFamily="2" charset="-79"/>
              </a:rPr>
              <a:t> the </a:t>
            </a:r>
            <a:r>
              <a:rPr lang="fr-FR" dirty="0" err="1" smtClean="0">
                <a:solidFill>
                  <a:srgbClr val="F57F02"/>
                </a:solidFill>
                <a:latin typeface="Aharoni" panose="02010803020104030203" pitchFamily="2" charset="-79"/>
                <a:cs typeface="Aharoni" panose="02010803020104030203" pitchFamily="2" charset="-79"/>
              </a:rPr>
              <a:t>bad</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minion</a:t>
            </a:r>
            <a:r>
              <a:rPr lang="fr-FR" dirty="0" smtClean="0">
                <a:solidFill>
                  <a:srgbClr val="F57F02"/>
                </a:solidFill>
                <a:latin typeface="Aharoni" panose="02010803020104030203" pitchFamily="2" charset="-79"/>
                <a:cs typeface="Aharoni" panose="02010803020104030203" pitchFamily="2" charset="-79"/>
              </a:rPr>
              <a:t> ! </a:t>
            </a:r>
          </a:p>
          <a:p>
            <a:pPr algn="ctr"/>
            <a:r>
              <a:rPr lang="fr-FR" dirty="0" smtClean="0">
                <a:solidFill>
                  <a:srgbClr val="F57F02"/>
                </a:solidFill>
                <a:latin typeface="Aharoni" panose="02010803020104030203" pitchFamily="2" charset="-79"/>
                <a:cs typeface="Aharoni" panose="02010803020104030203" pitchFamily="2" charset="-79"/>
              </a:rPr>
              <a:t>You have </a:t>
            </a:r>
            <a:r>
              <a:rPr lang="fr-FR" dirty="0" err="1" smtClean="0">
                <a:solidFill>
                  <a:srgbClr val="F57F02"/>
                </a:solidFill>
                <a:latin typeface="Aharoni" panose="02010803020104030203" pitchFamily="2" charset="-79"/>
                <a:cs typeface="Aharoni" panose="02010803020104030203" pitchFamily="2" charset="-79"/>
              </a:rPr>
              <a:t>just</a:t>
            </a:r>
            <a:r>
              <a:rPr lang="fr-FR" dirty="0" smtClean="0">
                <a:solidFill>
                  <a:srgbClr val="F57F02"/>
                </a:solidFill>
                <a:latin typeface="Aharoni" panose="02010803020104030203" pitchFamily="2" charset="-79"/>
                <a:cs typeface="Aharoni" panose="02010803020104030203" pitchFamily="2" charset="-79"/>
              </a:rPr>
              <a:t> to click on </a:t>
            </a:r>
            <a:r>
              <a:rPr lang="fr-FR" dirty="0" err="1" smtClean="0">
                <a:solidFill>
                  <a:srgbClr val="F57F02"/>
                </a:solidFill>
                <a:latin typeface="Aharoni" panose="02010803020104030203" pitchFamily="2" charset="-79"/>
                <a:cs typeface="Aharoni" panose="02010803020104030203" pitchFamily="2" charset="-79"/>
              </a:rPr>
              <a:t>him</a:t>
            </a:r>
            <a:r>
              <a:rPr lang="fr-FR" dirty="0" smtClean="0">
                <a:solidFill>
                  <a:srgbClr val="F57F02"/>
                </a:solidFill>
                <a:latin typeface="Aharoni" panose="02010803020104030203" pitchFamily="2" charset="-79"/>
                <a:cs typeface="Aharoni" panose="02010803020104030203" pitchFamily="2" charset="-79"/>
              </a:rPr>
              <a:t> to </a:t>
            </a:r>
            <a:r>
              <a:rPr lang="fr-FR" dirty="0" err="1" smtClean="0">
                <a:solidFill>
                  <a:srgbClr val="F57F02"/>
                </a:solidFill>
                <a:latin typeface="Aharoni" panose="02010803020104030203" pitchFamily="2" charset="-79"/>
                <a:cs typeface="Aharoni" panose="02010803020104030203" pitchFamily="2" charset="-79"/>
              </a:rPr>
              <a:t>inject</a:t>
            </a:r>
            <a:r>
              <a:rPr lang="fr-FR" dirty="0" smtClean="0">
                <a:solidFill>
                  <a:srgbClr val="F57F02"/>
                </a:solidFill>
                <a:latin typeface="Aharoni" panose="02010803020104030203" pitchFamily="2" charset="-79"/>
                <a:cs typeface="Aharoni" panose="02010803020104030203" pitchFamily="2" charset="-79"/>
              </a:rPr>
              <a:t> the </a:t>
            </a:r>
            <a:r>
              <a:rPr lang="fr-FR" dirty="0" err="1" smtClean="0">
                <a:solidFill>
                  <a:srgbClr val="F57F02"/>
                </a:solidFill>
                <a:latin typeface="Aharoni" panose="02010803020104030203" pitchFamily="2" charset="-79"/>
                <a:cs typeface="Aharoni" panose="02010803020104030203" pitchFamily="2" charset="-79"/>
              </a:rPr>
              <a:t>magic</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liquid</a:t>
            </a:r>
            <a:endParaRPr lang="fr-FR" dirty="0" smtClean="0">
              <a:solidFill>
                <a:srgbClr val="F57F02"/>
              </a:solidFill>
              <a:latin typeface="Aharoni" panose="02010803020104030203" pitchFamily="2" charset="-79"/>
              <a:cs typeface="Aharoni" panose="02010803020104030203" pitchFamily="2" charset="-79"/>
            </a:endParaRPr>
          </a:p>
        </p:txBody>
      </p:sp>
      <p:graphicFrame>
        <p:nvGraphicFramePr>
          <p:cNvPr id="17" name="Diagramme 16"/>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90371" y="1176892"/>
            <a:ext cx="1146301" cy="859726"/>
          </a:xfrm>
          <a:prstGeom prst="rect">
            <a:avLst/>
          </a:prstGeom>
        </p:spPr>
      </p:pic>
    </p:spTree>
    <p:extLst>
      <p:ext uri="{BB962C8B-B14F-4D97-AF65-F5344CB8AC3E}">
        <p14:creationId xmlns:p14="http://schemas.microsoft.com/office/powerpoint/2010/main" val="10078307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1005355" y="4241190"/>
            <a:ext cx="6929677" cy="369332"/>
          </a:xfrm>
          <a:prstGeom prst="rect">
            <a:avLst/>
          </a:prstGeom>
          <a:noFill/>
        </p:spPr>
        <p:txBody>
          <a:bodyPr wrap="square" rtlCol="0">
            <a:spAutoFit/>
          </a:bodyPr>
          <a:lstStyle/>
          <a:p>
            <a:pPr algn="ctr"/>
            <a:r>
              <a:rPr lang="fr-FR" dirty="0" err="1" smtClean="0">
                <a:solidFill>
                  <a:srgbClr val="F57F02"/>
                </a:solidFill>
                <a:latin typeface="Aharoni" panose="02010803020104030203" pitchFamily="2" charset="-79"/>
                <a:cs typeface="Aharoni" panose="02010803020104030203" pitchFamily="2" charset="-79"/>
              </a:rPr>
              <a:t>Thank</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you</a:t>
            </a:r>
            <a:r>
              <a:rPr lang="fr-FR" dirty="0" smtClean="0">
                <a:solidFill>
                  <a:srgbClr val="F57F02"/>
                </a:solidFill>
                <a:latin typeface="Aharoni" panose="02010803020104030203" pitchFamily="2" charset="-79"/>
                <a:cs typeface="Aharoni" panose="02010803020104030203" pitchFamily="2" charset="-79"/>
              </a:rPr>
              <a:t> to have </a:t>
            </a:r>
            <a:r>
              <a:rPr lang="fr-FR" dirty="0" err="1" smtClean="0">
                <a:solidFill>
                  <a:srgbClr val="F57F02"/>
                </a:solidFill>
                <a:latin typeface="Aharoni" panose="02010803020104030203" pitchFamily="2" charset="-79"/>
                <a:cs typeface="Aharoni" panose="02010803020104030203" pitchFamily="2" charset="-79"/>
              </a:rPr>
              <a:t>played</a:t>
            </a:r>
            <a:r>
              <a:rPr lang="fr-FR" dirty="0" smtClean="0">
                <a:solidFill>
                  <a:srgbClr val="F57F02"/>
                </a:solidFill>
                <a:latin typeface="Aharoni" panose="02010803020104030203" pitchFamily="2" charset="-79"/>
                <a:cs typeface="Aharoni" panose="02010803020104030203" pitchFamily="2" charset="-79"/>
              </a:rPr>
              <a:t> to </a:t>
            </a:r>
            <a:r>
              <a:rPr lang="fr-FR" dirty="0" err="1" smtClean="0">
                <a:solidFill>
                  <a:srgbClr val="F57F02"/>
                </a:solidFill>
                <a:latin typeface="Aharoni" panose="02010803020104030203" pitchFamily="2" charset="-79"/>
                <a:cs typeface="Aharoni" panose="02010803020104030203" pitchFamily="2" charset="-79"/>
              </a:rPr>
              <a:t>our</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game</a:t>
            </a:r>
            <a:r>
              <a:rPr lang="fr-FR" dirty="0" smtClean="0">
                <a:solidFill>
                  <a:srgbClr val="F57F02"/>
                </a:solidFill>
                <a:latin typeface="Aharoni" panose="02010803020104030203" pitchFamily="2" charset="-79"/>
                <a:cs typeface="Aharoni" panose="02010803020104030203" pitchFamily="2" charset="-79"/>
              </a:rPr>
              <a:t> !</a:t>
            </a:r>
          </a:p>
        </p:txBody>
      </p:sp>
      <p:graphicFrame>
        <p:nvGraphicFramePr>
          <p:cNvPr id="17" name="Diagramme 16"/>
          <p:cNvGraphicFramePr/>
          <p:nvPr>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2" descr="http://3.bp.blogspot.com/-3dq1k7vWmwQ/Ufk0F9dAMcI/AAAAAAAAACQ/vTXOUmtmKE8/s1600/asa.jpg"/>
          <p:cNvPicPr>
            <a:picLocks noChangeAspect="1"/>
          </p:cNvPicPr>
          <p:nvPr/>
        </p:nvPicPr>
        <p:blipFill>
          <a:blip r:embed="rId8" cstate="print"/>
          <a:srcRect/>
          <a:stretch>
            <a:fillRect/>
          </a:stretch>
        </p:blipFill>
        <p:spPr>
          <a:xfrm>
            <a:off x="1209506" y="636565"/>
            <a:ext cx="6405500" cy="3462969"/>
          </a:xfrm>
          <a:prstGeom prst="rect">
            <a:avLst/>
          </a:prstGeom>
          <a:noFill/>
          <a:ln>
            <a:noFill/>
          </a:ln>
        </p:spPr>
      </p:pic>
    </p:spTree>
    <p:extLst>
      <p:ext uri="{BB962C8B-B14F-4D97-AF65-F5344CB8AC3E}">
        <p14:creationId xmlns:p14="http://schemas.microsoft.com/office/powerpoint/2010/main" val="28900740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Cours M1 GPHY\Anglais\minions-film.jpg"/>
          <p:cNvPicPr>
            <a:picLocks noChangeAspect="1"/>
          </p:cNvPicPr>
          <p:nvPr/>
        </p:nvPicPr>
        <p:blipFill>
          <a:blip r:embed="rId3"/>
          <a:srcRect/>
          <a:stretch>
            <a:fillRect/>
          </a:stretch>
        </p:blipFill>
        <p:spPr>
          <a:xfrm>
            <a:off x="8256236" y="6068525"/>
            <a:ext cx="2927643" cy="789474"/>
          </a:xfrm>
          <a:prstGeom prst="rect">
            <a:avLst/>
          </a:prstGeom>
          <a:noFill/>
          <a:ln>
            <a:noFill/>
          </a:ln>
        </p:spPr>
      </p:pic>
      <p:pic>
        <p:nvPicPr>
          <p:cNvPr id="3" name="Picture 3" descr="D:\Cours M1 GPHY\Anglais\minions (1).jpg"/>
          <p:cNvPicPr>
            <a:picLocks noChangeAspect="1"/>
          </p:cNvPicPr>
          <p:nvPr/>
        </p:nvPicPr>
        <p:blipFill>
          <a:blip r:embed="rId4"/>
          <a:srcRect/>
          <a:stretch>
            <a:fillRect/>
          </a:stretch>
        </p:blipFill>
        <p:spPr>
          <a:xfrm>
            <a:off x="191347" y="6011603"/>
            <a:ext cx="1969489" cy="846396"/>
          </a:xfrm>
          <a:prstGeom prst="rect">
            <a:avLst/>
          </a:prstGeom>
          <a:noFill/>
          <a:ln>
            <a:noFill/>
          </a:ln>
        </p:spPr>
      </p:pic>
      <p:pic>
        <p:nvPicPr>
          <p:cNvPr id="4" name="Picture 4" descr="D:\Cours M1 GPHY\Anglais\MUG MINION.jpg"/>
          <p:cNvPicPr>
            <a:picLocks noChangeAspect="1"/>
          </p:cNvPicPr>
          <p:nvPr/>
        </p:nvPicPr>
        <p:blipFill>
          <a:blip r:embed="rId5"/>
          <a:srcRect/>
          <a:stretch>
            <a:fillRect/>
          </a:stretch>
        </p:blipFill>
        <p:spPr>
          <a:xfrm>
            <a:off x="5519940" y="6105393"/>
            <a:ext cx="1881112" cy="752606"/>
          </a:xfrm>
          <a:prstGeom prst="rect">
            <a:avLst/>
          </a:prstGeom>
          <a:noFill/>
          <a:ln>
            <a:noFill/>
          </a:ln>
        </p:spPr>
      </p:pic>
      <p:pic>
        <p:nvPicPr>
          <p:cNvPr id="5" name="Picture 5" descr="D:\Cours M1 GPHY\Anglais\Minions.jpg"/>
          <p:cNvPicPr>
            <a:picLocks noChangeAspect="1"/>
          </p:cNvPicPr>
          <p:nvPr/>
        </p:nvPicPr>
        <p:blipFill>
          <a:blip r:embed="rId6"/>
          <a:srcRect/>
          <a:stretch>
            <a:fillRect/>
          </a:stretch>
        </p:blipFill>
        <p:spPr>
          <a:xfrm>
            <a:off x="2999652" y="5767568"/>
            <a:ext cx="1744684" cy="1090431"/>
          </a:xfrm>
          <a:prstGeom prst="rect">
            <a:avLst/>
          </a:prstGeom>
          <a:noFill/>
          <a:ln>
            <a:noFill/>
          </a:ln>
        </p:spPr>
      </p:pic>
      <p:sp>
        <p:nvSpPr>
          <p:cNvPr id="13" name="Titre 7"/>
          <p:cNvSpPr txBox="1">
            <a:spLocks noGrp="1"/>
          </p:cNvSpPr>
          <p:nvPr>
            <p:ph type="title"/>
          </p:nvPr>
        </p:nvSpPr>
        <p:spPr>
          <a:xfrm>
            <a:off x="839419" y="836712"/>
            <a:ext cx="10515600" cy="1325559"/>
          </a:xfrm>
        </p:spPr>
        <p:txBody>
          <a:bodyPr>
            <a:normAutofit/>
          </a:bodyPr>
          <a:lstStyle/>
          <a:p>
            <a:pPr lvl="0"/>
            <a:r>
              <a:rPr lang="fr-FR" sz="4000" dirty="0" err="1">
                <a:solidFill>
                  <a:srgbClr val="F57F02"/>
                </a:solidFill>
                <a:latin typeface="Aharoni" panose="02010803020104030203" pitchFamily="2" charset="-79"/>
                <a:cs typeface="Aharoni" panose="02010803020104030203" pitchFamily="2" charset="-79"/>
              </a:rPr>
              <a:t>Work</a:t>
            </a:r>
            <a:r>
              <a:rPr lang="fr-FR" sz="4000" dirty="0">
                <a:solidFill>
                  <a:srgbClr val="F57F02"/>
                </a:solidFill>
                <a:latin typeface="Aharoni" panose="02010803020104030203" pitchFamily="2" charset="-79"/>
                <a:cs typeface="Aharoni" panose="02010803020104030203" pitchFamily="2" charset="-79"/>
              </a:rPr>
              <a:t> </a:t>
            </a:r>
            <a:r>
              <a:rPr lang="fr-FR" sz="4000" dirty="0" err="1">
                <a:solidFill>
                  <a:srgbClr val="F57F02"/>
                </a:solidFill>
                <a:latin typeface="Aharoni" panose="02010803020104030203" pitchFamily="2" charset="-79"/>
                <a:cs typeface="Aharoni" panose="02010803020104030203" pitchFamily="2" charset="-79"/>
              </a:rPr>
              <a:t>completed</a:t>
            </a:r>
            <a:r>
              <a:rPr lang="fr-FR" sz="4000" dirty="0">
                <a:solidFill>
                  <a:srgbClr val="F57F02"/>
                </a:solidFill>
                <a:latin typeface="Aharoni" panose="02010803020104030203" pitchFamily="2" charset="-79"/>
                <a:cs typeface="Aharoni" panose="02010803020104030203" pitchFamily="2" charset="-79"/>
              </a:rPr>
              <a:t> :</a:t>
            </a:r>
          </a:p>
        </p:txBody>
      </p:sp>
      <p:sp>
        <p:nvSpPr>
          <p:cNvPr id="14" name="Espace réservé du contenu 11"/>
          <p:cNvSpPr txBox="1"/>
          <p:nvPr/>
        </p:nvSpPr>
        <p:spPr>
          <a:xfrm>
            <a:off x="947052" y="2078883"/>
            <a:ext cx="10515600" cy="1656179"/>
          </a:xfrm>
          <a:prstGeom prst="rect">
            <a:avLst/>
          </a:prstGeom>
          <a:noFill/>
          <a:ln>
            <a:noFill/>
          </a:ln>
        </p:spPr>
        <p:txBody>
          <a:bodyPr vert="horz" wrap="square" lIns="91440" tIns="45720" rIns="91440" bIns="45720" anchor="t" anchorCtr="0" compatLnSpc="1">
            <a:noAutofit/>
          </a:bodyPr>
          <a:lstStyle/>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Main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steps</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of the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game</a:t>
            </a:r>
            <a:endParaRPr lang="fr-FR" sz="2800" b="0" i="0" u="none" strike="noStrike" kern="0" cap="none" spc="0" baseline="0" dirty="0">
              <a:solidFill>
                <a:srgbClr val="000000"/>
              </a:solidFill>
              <a:uFillTx/>
              <a:latin typeface="Aharoni" panose="02010803020104030203" pitchFamily="2" charset="-79"/>
              <a:cs typeface="Aharoni" panose="02010803020104030203" pitchFamily="2" charset="-79"/>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0" cap="none" spc="0" baseline="0" dirty="0">
              <a:solidFill>
                <a:srgbClr val="000000"/>
              </a:solidFill>
              <a:uFillTx/>
              <a:latin typeface="Aharoni" panose="02010803020104030203" pitchFamily="2" charset="-79"/>
              <a:cs typeface="Aharoni" panose="02010803020104030203" pitchFamily="2" charset="-79"/>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Map</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of the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game</a:t>
            </a:r>
            <a:endParaRPr lang="fr-FR" sz="2800" b="0" i="0" u="none" strike="noStrike" kern="0" cap="none" spc="0" baseline="0" dirty="0">
              <a:solidFill>
                <a:srgbClr val="000000"/>
              </a:solidFill>
              <a:uFillTx/>
              <a:latin typeface="Aharoni" panose="02010803020104030203" pitchFamily="2" charset="-79"/>
              <a:cs typeface="Aharoni" panose="02010803020104030203" pitchFamily="2" charset="-79"/>
            </a:endParaRPr>
          </a:p>
          <a:p>
            <a:pPr marL="228600" marR="0" lvl="0" indent="-22860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fr-FR" sz="2800" b="0" i="0" u="none" strike="noStrike" kern="0" cap="none" spc="0" baseline="0" dirty="0">
              <a:solidFill>
                <a:srgbClr val="000000"/>
              </a:solidFill>
              <a:uFillTx/>
              <a:latin typeface="Aharoni" panose="02010803020104030203" pitchFamily="2" charset="-79"/>
              <a:cs typeface="Aharoni" panose="02010803020104030203" pitchFamily="2" charset="-79"/>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fr-FR" sz="2800" b="0" i="0" u="none" strike="noStrike" kern="1200" cap="none" spc="0" baseline="0" dirty="0">
                <a:solidFill>
                  <a:srgbClr val="000000"/>
                </a:solidFill>
                <a:uFillTx/>
                <a:latin typeface="Aharoni" panose="02010803020104030203" pitchFamily="2" charset="-79"/>
                <a:cs typeface="Aharoni" panose="02010803020104030203" pitchFamily="2" charset="-79"/>
              </a:rPr>
              <a:t>Code for </a:t>
            </a:r>
            <a:r>
              <a:rPr lang="fr-FR" sz="2800" b="0" i="0" u="none" strike="noStrike" kern="1200" cap="none" spc="0" baseline="0" dirty="0" err="1">
                <a:solidFill>
                  <a:srgbClr val="000000"/>
                </a:solidFill>
                <a:uFillTx/>
                <a:latin typeface="Aharoni" panose="02010803020104030203" pitchFamily="2" charset="-79"/>
                <a:cs typeface="Aharoni" panose="02010803020104030203" pitchFamily="2" charset="-79"/>
              </a:rPr>
              <a:t>each</a:t>
            </a:r>
            <a:r>
              <a:rPr lang="fr-FR" sz="2800" b="0" i="0" u="none" strike="noStrike" kern="1200" cap="none" spc="0" baseline="0" dirty="0">
                <a:solidFill>
                  <a:srgbClr val="000000"/>
                </a:solidFill>
                <a:uFillTx/>
                <a:latin typeface="Aharoni" panose="02010803020104030203" pitchFamily="2" charset="-79"/>
                <a:cs typeface="Aharoni" panose="02010803020104030203" pitchFamily="2" charset="-79"/>
              </a:rPr>
              <a:t> room of the </a:t>
            </a:r>
            <a:r>
              <a:rPr lang="fr-FR" sz="2800" b="0" i="0" u="none" strike="noStrike" kern="1200" cap="none" spc="0" baseline="0" dirty="0" err="1">
                <a:solidFill>
                  <a:srgbClr val="000000"/>
                </a:solidFill>
                <a:uFillTx/>
                <a:latin typeface="Aharoni" panose="02010803020104030203" pitchFamily="2" charset="-79"/>
                <a:cs typeface="Aharoni" panose="02010803020104030203" pitchFamily="2" charset="-79"/>
              </a:rPr>
              <a:t>game</a:t>
            </a:r>
            <a:endParaRPr lang="fr-FR" sz="2800" b="0" i="0" u="none" strike="noStrike" kern="1200" cap="none" spc="0" baseline="0" dirty="0">
              <a:solidFill>
                <a:srgbClr val="000000"/>
              </a:solidFill>
              <a:uFillTx/>
              <a:latin typeface="Aharoni" panose="02010803020104030203" pitchFamily="2" charset="-79"/>
              <a:cs typeface="Aharoni" panose="02010803020104030203" pitchFamily="2" charset="-79"/>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Aharoni" panose="02010803020104030203" pitchFamily="2" charset="-79"/>
              <a:cs typeface="Aharoni" panose="02010803020104030203" pitchFamily="2" charset="-79"/>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Define</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it</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with</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their</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neighboor</a:t>
            </a:r>
            <a:endParaRPr lang="fr-FR" sz="2800" b="0" i="0" u="none" strike="noStrike" kern="1200" cap="none" spc="0" baseline="0" dirty="0">
              <a:solidFill>
                <a:srgbClr val="000000"/>
              </a:solidFill>
              <a:uFillTx/>
              <a:latin typeface="Aharoni" panose="02010803020104030203" pitchFamily="2" charset="-79"/>
              <a:cs typeface="Aharoni" panose="02010803020104030203" pitchFamily="2" charset="-79"/>
            </a:endParaRPr>
          </a:p>
          <a:p>
            <a:pPr marL="228600" marR="0" lvl="0" indent="-22860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a:p>
            <a:pPr marL="228600" marR="0" lvl="0" indent="-22860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p:txBody>
      </p:sp>
      <p:sp>
        <p:nvSpPr>
          <p:cNvPr id="15" name="Rectangle 14"/>
          <p:cNvSpPr/>
          <p:nvPr/>
        </p:nvSpPr>
        <p:spPr>
          <a:xfrm>
            <a:off x="0" y="0"/>
            <a:ext cx="12192005" cy="712694"/>
          </a:xfrm>
          <a:prstGeom prst="rect">
            <a:avLst/>
          </a:prstGeom>
          <a:solidFill>
            <a:srgbClr val="39B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191347" y="121304"/>
            <a:ext cx="1532965" cy="369332"/>
          </a:xfrm>
          <a:prstGeom prst="rect">
            <a:avLst/>
          </a:prstGeom>
          <a:noFill/>
        </p:spPr>
        <p:txBody>
          <a:bodyPr wrap="square" rtlCol="0">
            <a:spAutoFit/>
          </a:bodyPr>
          <a:lstStyle/>
          <a:p>
            <a:r>
              <a:rPr lang="fr-FR" dirty="0" smtClean="0">
                <a:solidFill>
                  <a:schemeClr val="bg1"/>
                </a:solidFill>
              </a:rPr>
              <a:t>World of </a:t>
            </a:r>
            <a:r>
              <a:rPr lang="fr-FR" dirty="0" err="1" smtClean="0">
                <a:solidFill>
                  <a:schemeClr val="bg1"/>
                </a:solidFill>
              </a:rPr>
              <a:t>Zuul</a:t>
            </a:r>
            <a:endParaRPr lang="fr-FR" dirty="0">
              <a:solidFill>
                <a:schemeClr val="bg1"/>
              </a:solidFill>
            </a:endParaRPr>
          </a:p>
        </p:txBody>
      </p:sp>
    </p:spTree>
    <p:extLst>
      <p:ext uri="{BB962C8B-B14F-4D97-AF65-F5344CB8AC3E}">
        <p14:creationId xmlns:p14="http://schemas.microsoft.com/office/powerpoint/2010/main" val="2992389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Cours M1 GPHY\Anglais\minions-film.jpg"/>
          <p:cNvPicPr>
            <a:picLocks noChangeAspect="1"/>
          </p:cNvPicPr>
          <p:nvPr/>
        </p:nvPicPr>
        <p:blipFill>
          <a:blip r:embed="rId3"/>
          <a:srcRect/>
          <a:stretch>
            <a:fillRect/>
          </a:stretch>
        </p:blipFill>
        <p:spPr>
          <a:xfrm>
            <a:off x="8256236" y="6068525"/>
            <a:ext cx="2927643" cy="789474"/>
          </a:xfrm>
          <a:prstGeom prst="rect">
            <a:avLst/>
          </a:prstGeom>
          <a:noFill/>
          <a:ln>
            <a:noFill/>
          </a:ln>
        </p:spPr>
      </p:pic>
      <p:pic>
        <p:nvPicPr>
          <p:cNvPr id="3" name="Picture 3" descr="D:\Cours M1 GPHY\Anglais\minions (1).jpg"/>
          <p:cNvPicPr>
            <a:picLocks noChangeAspect="1"/>
          </p:cNvPicPr>
          <p:nvPr/>
        </p:nvPicPr>
        <p:blipFill>
          <a:blip r:embed="rId4"/>
          <a:srcRect/>
          <a:stretch>
            <a:fillRect/>
          </a:stretch>
        </p:blipFill>
        <p:spPr>
          <a:xfrm>
            <a:off x="191347" y="6011603"/>
            <a:ext cx="1969489" cy="846396"/>
          </a:xfrm>
          <a:prstGeom prst="rect">
            <a:avLst/>
          </a:prstGeom>
          <a:noFill/>
          <a:ln>
            <a:noFill/>
          </a:ln>
        </p:spPr>
      </p:pic>
      <p:pic>
        <p:nvPicPr>
          <p:cNvPr id="4" name="Picture 4" descr="D:\Cours M1 GPHY\Anglais\MUG MINION.jpg"/>
          <p:cNvPicPr>
            <a:picLocks noChangeAspect="1"/>
          </p:cNvPicPr>
          <p:nvPr/>
        </p:nvPicPr>
        <p:blipFill>
          <a:blip r:embed="rId5"/>
          <a:srcRect/>
          <a:stretch>
            <a:fillRect/>
          </a:stretch>
        </p:blipFill>
        <p:spPr>
          <a:xfrm>
            <a:off x="5519940" y="6105393"/>
            <a:ext cx="1881112" cy="752606"/>
          </a:xfrm>
          <a:prstGeom prst="rect">
            <a:avLst/>
          </a:prstGeom>
          <a:noFill/>
          <a:ln>
            <a:noFill/>
          </a:ln>
        </p:spPr>
      </p:pic>
      <p:pic>
        <p:nvPicPr>
          <p:cNvPr id="5" name="Picture 5" descr="D:\Cours M1 GPHY\Anglais\Minions.jpg"/>
          <p:cNvPicPr>
            <a:picLocks noChangeAspect="1"/>
          </p:cNvPicPr>
          <p:nvPr/>
        </p:nvPicPr>
        <p:blipFill>
          <a:blip r:embed="rId6"/>
          <a:srcRect/>
          <a:stretch>
            <a:fillRect/>
          </a:stretch>
        </p:blipFill>
        <p:spPr>
          <a:xfrm>
            <a:off x="2999652" y="5767568"/>
            <a:ext cx="1744684" cy="1090431"/>
          </a:xfrm>
          <a:prstGeom prst="rect">
            <a:avLst/>
          </a:prstGeom>
          <a:noFill/>
          <a:ln>
            <a:noFill/>
          </a:ln>
        </p:spPr>
      </p:pic>
      <p:sp>
        <p:nvSpPr>
          <p:cNvPr id="13" name="Titre 7"/>
          <p:cNvSpPr txBox="1">
            <a:spLocks noGrp="1"/>
          </p:cNvSpPr>
          <p:nvPr>
            <p:ph type="title"/>
          </p:nvPr>
        </p:nvSpPr>
        <p:spPr>
          <a:xfrm>
            <a:off x="839419" y="836712"/>
            <a:ext cx="10515600" cy="1325559"/>
          </a:xfrm>
        </p:spPr>
        <p:txBody>
          <a:bodyPr>
            <a:normAutofit/>
          </a:bodyPr>
          <a:lstStyle/>
          <a:p>
            <a:pPr lvl="0"/>
            <a:r>
              <a:rPr lang="fr-FR" sz="4000" dirty="0" err="1">
                <a:solidFill>
                  <a:srgbClr val="F57F02"/>
                </a:solidFill>
                <a:latin typeface="Aharoni" panose="02010803020104030203" pitchFamily="2" charset="-79"/>
                <a:cs typeface="Aharoni" panose="02010803020104030203" pitchFamily="2" charset="-79"/>
              </a:rPr>
              <a:t>Work</a:t>
            </a:r>
            <a:r>
              <a:rPr lang="fr-FR" sz="4000" dirty="0">
                <a:solidFill>
                  <a:srgbClr val="F57F02"/>
                </a:solidFill>
                <a:latin typeface="Aharoni" panose="02010803020104030203" pitchFamily="2" charset="-79"/>
                <a:cs typeface="Aharoni" panose="02010803020104030203" pitchFamily="2" charset="-79"/>
              </a:rPr>
              <a:t> in </a:t>
            </a:r>
            <a:r>
              <a:rPr lang="fr-FR" sz="4000" dirty="0" err="1">
                <a:solidFill>
                  <a:srgbClr val="F57F02"/>
                </a:solidFill>
                <a:latin typeface="Aharoni" panose="02010803020104030203" pitchFamily="2" charset="-79"/>
                <a:cs typeface="Aharoni" panose="02010803020104030203" pitchFamily="2" charset="-79"/>
              </a:rPr>
              <a:t>progress</a:t>
            </a:r>
            <a:r>
              <a:rPr lang="fr-FR" sz="4000" dirty="0">
                <a:solidFill>
                  <a:srgbClr val="F57F02"/>
                </a:solidFill>
                <a:latin typeface="Aharoni" panose="02010803020104030203" pitchFamily="2" charset="-79"/>
                <a:cs typeface="Aharoni" panose="02010803020104030203" pitchFamily="2" charset="-79"/>
              </a:rPr>
              <a:t> :</a:t>
            </a:r>
          </a:p>
        </p:txBody>
      </p:sp>
      <p:sp>
        <p:nvSpPr>
          <p:cNvPr id="14" name="Espace réservé du contenu 11"/>
          <p:cNvSpPr txBox="1"/>
          <p:nvPr/>
        </p:nvSpPr>
        <p:spPr>
          <a:xfrm>
            <a:off x="991813" y="2285259"/>
            <a:ext cx="10515600" cy="1656179"/>
          </a:xfrm>
          <a:prstGeom prst="rect">
            <a:avLst/>
          </a:prstGeom>
          <a:noFill/>
          <a:ln>
            <a:noFill/>
          </a:ln>
        </p:spPr>
        <p:txBody>
          <a:bodyPr vert="horz" wrap="square" lIns="91440" tIns="45720" rIns="91440" bIns="45720" anchor="t" anchorCtr="0" compatLnSpc="1">
            <a:noAutofit/>
          </a:bodyPr>
          <a:lstStyle/>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Begining</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of code</a:t>
            </a: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0" cap="none" spc="0" baseline="0" dirty="0">
              <a:solidFill>
                <a:srgbClr val="000000"/>
              </a:solidFill>
              <a:uFillTx/>
              <a:latin typeface="Aharoni" panose="02010803020104030203" pitchFamily="2" charset="-79"/>
              <a:cs typeface="Aharoni" panose="02010803020104030203" pitchFamily="2" charset="-79"/>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TD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with</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Julien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Dambrine</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doors</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and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rooms</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a:t>
            </a:r>
            <a:endParaRPr lang="fr-FR" sz="2800" b="0" i="0" u="none" strike="noStrike" kern="1200" cap="none" spc="0" baseline="0" dirty="0">
              <a:solidFill>
                <a:srgbClr val="000000"/>
              </a:solidFill>
              <a:uFillTx/>
              <a:latin typeface="Aharoni" panose="02010803020104030203" pitchFamily="2" charset="-79"/>
              <a:cs typeface="Aharoni" panose="02010803020104030203" pitchFamily="2" charset="-79"/>
            </a:endParaRPr>
          </a:p>
          <a:p>
            <a:pPr marL="228600" marR="0" lvl="0" indent="-22860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p:txBody>
      </p:sp>
      <p:sp>
        <p:nvSpPr>
          <p:cNvPr id="15" name="Rectangle 14"/>
          <p:cNvSpPr/>
          <p:nvPr/>
        </p:nvSpPr>
        <p:spPr>
          <a:xfrm>
            <a:off x="0" y="0"/>
            <a:ext cx="12192005" cy="712694"/>
          </a:xfrm>
          <a:prstGeom prst="rect">
            <a:avLst/>
          </a:prstGeom>
          <a:solidFill>
            <a:srgbClr val="39B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191347" y="121304"/>
            <a:ext cx="1532965" cy="369332"/>
          </a:xfrm>
          <a:prstGeom prst="rect">
            <a:avLst/>
          </a:prstGeom>
          <a:noFill/>
        </p:spPr>
        <p:txBody>
          <a:bodyPr wrap="square" rtlCol="0">
            <a:spAutoFit/>
          </a:bodyPr>
          <a:lstStyle/>
          <a:p>
            <a:r>
              <a:rPr lang="fr-FR" dirty="0" smtClean="0">
                <a:solidFill>
                  <a:schemeClr val="bg1"/>
                </a:solidFill>
              </a:rPr>
              <a:t>World of </a:t>
            </a:r>
            <a:r>
              <a:rPr lang="fr-FR" dirty="0" err="1" smtClean="0">
                <a:solidFill>
                  <a:schemeClr val="bg1"/>
                </a:solidFill>
              </a:rPr>
              <a:t>Zuul</a:t>
            </a:r>
            <a:endParaRPr lang="fr-FR" dirty="0">
              <a:solidFill>
                <a:schemeClr val="bg1"/>
              </a:solidFill>
            </a:endParaRPr>
          </a:p>
        </p:txBody>
      </p:sp>
    </p:spTree>
    <p:extLst>
      <p:ext uri="{BB962C8B-B14F-4D97-AF65-F5344CB8AC3E}">
        <p14:creationId xmlns:p14="http://schemas.microsoft.com/office/powerpoint/2010/main" val="8708734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Cours M1 GPHY\Anglais\minions-film.jpg"/>
          <p:cNvPicPr>
            <a:picLocks noChangeAspect="1"/>
          </p:cNvPicPr>
          <p:nvPr/>
        </p:nvPicPr>
        <p:blipFill>
          <a:blip r:embed="rId3"/>
          <a:srcRect/>
          <a:stretch>
            <a:fillRect/>
          </a:stretch>
        </p:blipFill>
        <p:spPr>
          <a:xfrm>
            <a:off x="8256236" y="6068525"/>
            <a:ext cx="2927643" cy="789474"/>
          </a:xfrm>
          <a:prstGeom prst="rect">
            <a:avLst/>
          </a:prstGeom>
          <a:noFill/>
          <a:ln>
            <a:noFill/>
          </a:ln>
        </p:spPr>
      </p:pic>
      <p:pic>
        <p:nvPicPr>
          <p:cNvPr id="3" name="Picture 3" descr="D:\Cours M1 GPHY\Anglais\minions (1).jpg"/>
          <p:cNvPicPr>
            <a:picLocks noChangeAspect="1"/>
          </p:cNvPicPr>
          <p:nvPr/>
        </p:nvPicPr>
        <p:blipFill>
          <a:blip r:embed="rId4"/>
          <a:srcRect/>
          <a:stretch>
            <a:fillRect/>
          </a:stretch>
        </p:blipFill>
        <p:spPr>
          <a:xfrm>
            <a:off x="191347" y="6011603"/>
            <a:ext cx="1969489" cy="846396"/>
          </a:xfrm>
          <a:prstGeom prst="rect">
            <a:avLst/>
          </a:prstGeom>
          <a:noFill/>
          <a:ln>
            <a:noFill/>
          </a:ln>
        </p:spPr>
      </p:pic>
      <p:pic>
        <p:nvPicPr>
          <p:cNvPr id="4" name="Picture 4" descr="D:\Cours M1 GPHY\Anglais\MUG MINION.jpg"/>
          <p:cNvPicPr>
            <a:picLocks noChangeAspect="1"/>
          </p:cNvPicPr>
          <p:nvPr/>
        </p:nvPicPr>
        <p:blipFill>
          <a:blip r:embed="rId5"/>
          <a:srcRect/>
          <a:stretch>
            <a:fillRect/>
          </a:stretch>
        </p:blipFill>
        <p:spPr>
          <a:xfrm>
            <a:off x="5519940" y="6105393"/>
            <a:ext cx="1881112" cy="752606"/>
          </a:xfrm>
          <a:prstGeom prst="rect">
            <a:avLst/>
          </a:prstGeom>
          <a:noFill/>
          <a:ln>
            <a:noFill/>
          </a:ln>
        </p:spPr>
      </p:pic>
      <p:pic>
        <p:nvPicPr>
          <p:cNvPr id="5" name="Picture 5" descr="D:\Cours M1 GPHY\Anglais\Minions.jpg"/>
          <p:cNvPicPr>
            <a:picLocks noChangeAspect="1"/>
          </p:cNvPicPr>
          <p:nvPr/>
        </p:nvPicPr>
        <p:blipFill>
          <a:blip r:embed="rId6"/>
          <a:srcRect/>
          <a:stretch>
            <a:fillRect/>
          </a:stretch>
        </p:blipFill>
        <p:spPr>
          <a:xfrm>
            <a:off x="2999652" y="5767568"/>
            <a:ext cx="1744684" cy="1090431"/>
          </a:xfrm>
          <a:prstGeom prst="rect">
            <a:avLst/>
          </a:prstGeom>
          <a:noFill/>
          <a:ln>
            <a:noFill/>
          </a:ln>
        </p:spPr>
      </p:pic>
      <p:sp>
        <p:nvSpPr>
          <p:cNvPr id="13" name="Titre 7"/>
          <p:cNvSpPr txBox="1">
            <a:spLocks noGrp="1"/>
          </p:cNvSpPr>
          <p:nvPr>
            <p:ph type="title"/>
          </p:nvPr>
        </p:nvSpPr>
        <p:spPr>
          <a:xfrm>
            <a:off x="839419" y="836712"/>
            <a:ext cx="10515600" cy="1325559"/>
          </a:xfrm>
        </p:spPr>
        <p:txBody>
          <a:bodyPr>
            <a:normAutofit/>
          </a:bodyPr>
          <a:lstStyle/>
          <a:p>
            <a:pPr lvl="0"/>
            <a:r>
              <a:rPr lang="fr-FR" sz="4000" dirty="0" err="1">
                <a:solidFill>
                  <a:srgbClr val="F57F02"/>
                </a:solidFill>
                <a:latin typeface="Aharoni" panose="02010803020104030203" pitchFamily="2" charset="-79"/>
                <a:cs typeface="Aharoni" panose="02010803020104030203" pitchFamily="2" charset="-79"/>
              </a:rPr>
              <a:t>Work</a:t>
            </a:r>
            <a:r>
              <a:rPr lang="fr-FR" sz="4000" dirty="0">
                <a:solidFill>
                  <a:srgbClr val="F57F02"/>
                </a:solidFill>
                <a:latin typeface="Aharoni" panose="02010803020104030203" pitchFamily="2" charset="-79"/>
                <a:cs typeface="Aharoni" panose="02010803020104030203" pitchFamily="2" charset="-79"/>
              </a:rPr>
              <a:t> </a:t>
            </a:r>
            <a:r>
              <a:rPr lang="fr-FR" sz="4000" dirty="0" err="1">
                <a:solidFill>
                  <a:srgbClr val="F57F02"/>
                </a:solidFill>
                <a:latin typeface="Aharoni" panose="02010803020104030203" pitchFamily="2" charset="-79"/>
                <a:cs typeface="Aharoni" panose="02010803020104030203" pitchFamily="2" charset="-79"/>
              </a:rPr>
              <a:t>remaining</a:t>
            </a:r>
            <a:r>
              <a:rPr lang="fr-FR" sz="4000" dirty="0">
                <a:solidFill>
                  <a:srgbClr val="F57F02"/>
                </a:solidFill>
                <a:latin typeface="Aharoni" panose="02010803020104030203" pitchFamily="2" charset="-79"/>
                <a:cs typeface="Aharoni" panose="02010803020104030203" pitchFamily="2" charset="-79"/>
              </a:rPr>
              <a:t> :</a:t>
            </a:r>
          </a:p>
        </p:txBody>
      </p:sp>
      <p:sp>
        <p:nvSpPr>
          <p:cNvPr id="14" name="Espace réservé du contenu 11"/>
          <p:cNvSpPr txBox="1"/>
          <p:nvPr/>
        </p:nvSpPr>
        <p:spPr>
          <a:xfrm>
            <a:off x="1441404" y="2217898"/>
            <a:ext cx="10515600" cy="1656179"/>
          </a:xfrm>
          <a:prstGeom prst="rect">
            <a:avLst/>
          </a:prstGeom>
          <a:noFill/>
          <a:ln>
            <a:noFill/>
          </a:ln>
        </p:spPr>
        <p:txBody>
          <a:bodyPr vert="horz" wrap="square" lIns="91440" tIns="45720" rIns="91440" bIns="45720" anchor="t" anchorCtr="0" compatLnSpc="1">
            <a:noAutofit/>
          </a:bodyPr>
          <a:lstStyle/>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Specifications</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for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each</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a:t>
            </a:r>
            <a:r>
              <a:rPr lang="fr-FR" sz="2800" b="0" i="0" u="none" strike="noStrike" kern="0" cap="none" spc="0" baseline="0" dirty="0" smtClean="0">
                <a:solidFill>
                  <a:srgbClr val="000000"/>
                </a:solidFill>
                <a:uFillTx/>
                <a:latin typeface="Aharoni" panose="02010803020104030203" pitchFamily="2" charset="-79"/>
                <a:cs typeface="Aharoni" panose="02010803020104030203" pitchFamily="2" charset="-79"/>
              </a:rPr>
              <a:t>room</a:t>
            </a: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0" cap="none" spc="0" baseline="0" dirty="0">
              <a:solidFill>
                <a:srgbClr val="000000"/>
              </a:solidFill>
              <a:uFillTx/>
              <a:latin typeface="Aharoni" panose="02010803020104030203" pitchFamily="2" charset="-79"/>
              <a:cs typeface="Aharoni" panose="02010803020104030203" pitchFamily="2" charset="-79"/>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Possibility</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to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ask</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some</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questions to the </a:t>
            </a:r>
            <a:r>
              <a:rPr lang="fr-FR" sz="2800" b="0" i="0" u="none" strike="noStrike" kern="0" cap="none" spc="0" baseline="0" dirty="0" smtClean="0">
                <a:solidFill>
                  <a:srgbClr val="000000"/>
                </a:solidFill>
                <a:uFillTx/>
                <a:latin typeface="Aharoni" panose="02010803020104030203" pitchFamily="2" charset="-79"/>
                <a:cs typeface="Aharoni" panose="02010803020104030203" pitchFamily="2" charset="-79"/>
              </a:rPr>
              <a:t>user</a:t>
            </a: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0" cap="none" spc="0" baseline="0" dirty="0">
              <a:solidFill>
                <a:srgbClr val="000000"/>
              </a:solidFill>
              <a:uFillTx/>
              <a:latin typeface="Aharoni" panose="02010803020104030203" pitchFamily="2" charset="-79"/>
              <a:cs typeface="Aharoni" panose="02010803020104030203" pitchFamily="2" charset="-79"/>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Define</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how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we</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can</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interact</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a:t>
            </a:r>
            <a:r>
              <a:rPr lang="fr-FR" sz="2800" b="0" i="0" u="none" strike="noStrike" kern="0" cap="none" spc="0" baseline="0" dirty="0" err="1">
                <a:solidFill>
                  <a:srgbClr val="000000"/>
                </a:solidFill>
                <a:uFillTx/>
                <a:latin typeface="Aharoni" panose="02010803020104030203" pitchFamily="2" charset="-79"/>
                <a:cs typeface="Aharoni" panose="02010803020104030203" pitchFamily="2" charset="-79"/>
              </a:rPr>
              <a:t>with</a:t>
            </a:r>
            <a:r>
              <a:rPr lang="fr-FR" sz="2800" b="0" i="0" u="none" strike="noStrike" kern="0" cap="none" spc="0" baseline="0" dirty="0">
                <a:solidFill>
                  <a:srgbClr val="000000"/>
                </a:solidFill>
                <a:uFillTx/>
                <a:latin typeface="Aharoni" panose="02010803020104030203" pitchFamily="2" charset="-79"/>
                <a:cs typeface="Aharoni" panose="02010803020104030203" pitchFamily="2" charset="-79"/>
              </a:rPr>
              <a:t> the machine</a:t>
            </a:r>
          </a:p>
          <a:p>
            <a:pPr marR="0" lvl="0" algn="l" defTabSz="914400" rtl="0" fontAlgn="auto" hangingPunct="1">
              <a:lnSpc>
                <a:spcPct val="90000"/>
              </a:lnSpc>
              <a:spcBef>
                <a:spcPts val="1000"/>
              </a:spcBef>
              <a:spcAft>
                <a:spcPts val="0"/>
              </a:spcAft>
              <a:buSzPct val="100000"/>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a:p>
            <a:pPr marL="228600" marR="0" lvl="0" indent="-22860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fr-FR" sz="2800" b="0" i="0" u="none" strike="noStrike" kern="1200" cap="none" spc="0" baseline="0" dirty="0">
              <a:solidFill>
                <a:srgbClr val="000000"/>
              </a:solidFill>
              <a:uFillTx/>
              <a:latin typeface="Calibri"/>
            </a:endParaRPr>
          </a:p>
        </p:txBody>
      </p:sp>
      <p:sp>
        <p:nvSpPr>
          <p:cNvPr id="15" name="Rectangle 14"/>
          <p:cNvSpPr/>
          <p:nvPr/>
        </p:nvSpPr>
        <p:spPr>
          <a:xfrm>
            <a:off x="0" y="0"/>
            <a:ext cx="12192005" cy="712694"/>
          </a:xfrm>
          <a:prstGeom prst="rect">
            <a:avLst/>
          </a:prstGeom>
          <a:solidFill>
            <a:srgbClr val="39B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191347" y="121304"/>
            <a:ext cx="1532965" cy="369332"/>
          </a:xfrm>
          <a:prstGeom prst="rect">
            <a:avLst/>
          </a:prstGeom>
          <a:noFill/>
        </p:spPr>
        <p:txBody>
          <a:bodyPr wrap="square" rtlCol="0">
            <a:spAutoFit/>
          </a:bodyPr>
          <a:lstStyle/>
          <a:p>
            <a:r>
              <a:rPr lang="fr-FR" dirty="0" smtClean="0">
                <a:solidFill>
                  <a:schemeClr val="bg1"/>
                </a:solidFill>
              </a:rPr>
              <a:t>World of </a:t>
            </a:r>
            <a:r>
              <a:rPr lang="fr-FR" dirty="0" err="1" smtClean="0">
                <a:solidFill>
                  <a:schemeClr val="bg1"/>
                </a:solidFill>
              </a:rPr>
              <a:t>Zuul</a:t>
            </a:r>
            <a:endParaRPr lang="fr-FR" dirty="0">
              <a:solidFill>
                <a:schemeClr val="bg1"/>
              </a:solidFill>
            </a:endParaRPr>
          </a:p>
        </p:txBody>
      </p:sp>
    </p:spTree>
    <p:extLst>
      <p:ext uri="{BB962C8B-B14F-4D97-AF65-F5344CB8AC3E}">
        <p14:creationId xmlns:p14="http://schemas.microsoft.com/office/powerpoint/2010/main" val="2005576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2" descr="Despicable Me 2 Agnes (click to 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40" y="2053150"/>
            <a:ext cx="4953000" cy="30956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1665343" y="789993"/>
            <a:ext cx="5922498" cy="461665"/>
          </a:xfrm>
          <a:prstGeom prst="rect">
            <a:avLst/>
          </a:prstGeom>
          <a:noFill/>
        </p:spPr>
        <p:txBody>
          <a:bodyPr wrap="square" rtlCol="0">
            <a:spAutoFit/>
          </a:bodyPr>
          <a:lstStyle/>
          <a:p>
            <a:r>
              <a:rPr lang="fr-FR" sz="2400" dirty="0" err="1">
                <a:solidFill>
                  <a:srgbClr val="F57F02"/>
                </a:solidFill>
                <a:latin typeface="Aharoni" panose="02010803020104030203" pitchFamily="2" charset="-79"/>
                <a:cs typeface="Aharoni" panose="02010803020104030203" pitchFamily="2" charset="-79"/>
              </a:rPr>
              <a:t>Welcome</a:t>
            </a:r>
            <a:r>
              <a:rPr lang="fr-FR" sz="2400" dirty="0">
                <a:solidFill>
                  <a:srgbClr val="F57F02"/>
                </a:solidFill>
                <a:latin typeface="Aharoni" panose="02010803020104030203" pitchFamily="2" charset="-79"/>
                <a:cs typeface="Aharoni" panose="02010803020104030203" pitchFamily="2" charset="-79"/>
              </a:rPr>
              <a:t> </a:t>
            </a:r>
            <a:r>
              <a:rPr lang="fr-FR" sz="2400" dirty="0" smtClean="0">
                <a:solidFill>
                  <a:srgbClr val="F57F02"/>
                </a:solidFill>
                <a:latin typeface="Aharoni" panose="02010803020104030203" pitchFamily="2" charset="-79"/>
                <a:cs typeface="Aharoni" panose="02010803020104030203" pitchFamily="2" charset="-79"/>
              </a:rPr>
              <a:t>in </a:t>
            </a:r>
            <a:r>
              <a:rPr lang="fr-FR" sz="2400" dirty="0">
                <a:solidFill>
                  <a:srgbClr val="F57F02"/>
                </a:solidFill>
                <a:latin typeface="Aharoni" panose="02010803020104030203" pitchFamily="2" charset="-79"/>
                <a:cs typeface="Aharoni" panose="02010803020104030203" pitchFamily="2" charset="-79"/>
              </a:rPr>
              <a:t>the </a:t>
            </a:r>
            <a:r>
              <a:rPr lang="fr-FR" sz="2400" dirty="0" err="1">
                <a:solidFill>
                  <a:srgbClr val="F57F02"/>
                </a:solidFill>
                <a:latin typeface="Aharoni" panose="02010803020104030203" pitchFamily="2" charset="-79"/>
                <a:cs typeface="Aharoni" panose="02010803020104030203" pitchFamily="2" charset="-79"/>
              </a:rPr>
              <a:t>Despicable</a:t>
            </a:r>
            <a:r>
              <a:rPr lang="fr-FR" sz="2400" dirty="0">
                <a:solidFill>
                  <a:srgbClr val="F57F02"/>
                </a:solidFill>
                <a:latin typeface="Aharoni" panose="02010803020104030203" pitchFamily="2" charset="-79"/>
                <a:cs typeface="Aharoni" panose="02010803020104030203" pitchFamily="2" charset="-79"/>
              </a:rPr>
              <a:t> Me </a:t>
            </a:r>
            <a:r>
              <a:rPr lang="fr-FR" sz="2400" dirty="0" err="1" smtClean="0">
                <a:solidFill>
                  <a:srgbClr val="F57F02"/>
                </a:solidFill>
                <a:latin typeface="Aharoni" panose="02010803020104030203" pitchFamily="2" charset="-79"/>
                <a:cs typeface="Aharoni" panose="02010803020104030203" pitchFamily="2" charset="-79"/>
              </a:rPr>
              <a:t>game</a:t>
            </a:r>
            <a:r>
              <a:rPr lang="fr-FR" sz="2400" dirty="0" smtClean="0">
                <a:solidFill>
                  <a:srgbClr val="F57F02"/>
                </a:solidFill>
                <a:latin typeface="Aharoni" panose="02010803020104030203" pitchFamily="2" charset="-79"/>
                <a:cs typeface="Aharoni" panose="02010803020104030203" pitchFamily="2" charset="-79"/>
              </a:rPr>
              <a:t> !</a:t>
            </a:r>
          </a:p>
        </p:txBody>
      </p:sp>
      <p:sp>
        <p:nvSpPr>
          <p:cNvPr id="7" name="ZoneTexte 6"/>
          <p:cNvSpPr txBox="1"/>
          <p:nvPr/>
        </p:nvSpPr>
        <p:spPr>
          <a:xfrm>
            <a:off x="1665343" y="1286125"/>
            <a:ext cx="5652828" cy="923330"/>
          </a:xfrm>
          <a:prstGeom prst="rect">
            <a:avLst/>
          </a:prstGeom>
          <a:noFill/>
        </p:spPr>
        <p:txBody>
          <a:bodyPr wrap="square" rtlCol="0">
            <a:spAutoFit/>
          </a:bodyPr>
          <a:lstStyle/>
          <a:p>
            <a:pPr algn="ctr"/>
            <a:r>
              <a:rPr lang="fr-FR" dirty="0">
                <a:solidFill>
                  <a:srgbClr val="F57F02"/>
                </a:solidFill>
                <a:latin typeface="Aharoni" panose="02010803020104030203" pitchFamily="2" charset="-79"/>
                <a:cs typeface="Aharoni" panose="02010803020104030203" pitchFamily="2" charset="-79"/>
              </a:rPr>
              <a:t>Let me </a:t>
            </a:r>
            <a:r>
              <a:rPr lang="fr-FR" dirty="0" err="1">
                <a:solidFill>
                  <a:srgbClr val="F57F02"/>
                </a:solidFill>
                <a:latin typeface="Aharoni" panose="02010803020104030203" pitchFamily="2" charset="-79"/>
                <a:cs typeface="Aharoni" panose="02010803020104030203" pitchFamily="2" charset="-79"/>
              </a:rPr>
              <a:t>present</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you</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your</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character</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Agnes</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She</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will</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accompany</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you</a:t>
            </a:r>
            <a:r>
              <a:rPr lang="fr-FR" dirty="0">
                <a:solidFill>
                  <a:srgbClr val="F57F02"/>
                </a:solidFill>
                <a:latin typeface="Aharoni" panose="02010803020104030203" pitchFamily="2" charset="-79"/>
                <a:cs typeface="Aharoni" panose="02010803020104030203" pitchFamily="2" charset="-79"/>
              </a:rPr>
              <a:t> in </a:t>
            </a:r>
            <a:r>
              <a:rPr lang="fr-FR" dirty="0" err="1">
                <a:solidFill>
                  <a:srgbClr val="F57F02"/>
                </a:solidFill>
                <a:latin typeface="Aharoni" panose="02010803020104030203" pitchFamily="2" charset="-79"/>
                <a:cs typeface="Aharoni" panose="02010803020104030203" pitchFamily="2" charset="-79"/>
              </a:rPr>
              <a:t>your</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adventure</a:t>
            </a:r>
            <a:r>
              <a:rPr lang="fr-FR" dirty="0">
                <a:solidFill>
                  <a:srgbClr val="F57F02"/>
                </a:solidFill>
                <a:latin typeface="Aharoni" panose="02010803020104030203" pitchFamily="2" charset="-79"/>
                <a:cs typeface="Aharoni" panose="02010803020104030203" pitchFamily="2" charset="-79"/>
              </a:rPr>
              <a:t>. </a:t>
            </a:r>
          </a:p>
          <a:p>
            <a:endParaRPr lang="fr-FR" dirty="0"/>
          </a:p>
        </p:txBody>
      </p:sp>
      <p:sp>
        <p:nvSpPr>
          <p:cNvPr id="8" name="Bulle ronde 7"/>
          <p:cNvSpPr/>
          <p:nvPr/>
        </p:nvSpPr>
        <p:spPr>
          <a:xfrm>
            <a:off x="5778345" y="2032645"/>
            <a:ext cx="1950760" cy="1153184"/>
          </a:xfrm>
          <a:prstGeom prst="wedgeEllipseCallout">
            <a:avLst>
              <a:gd name="adj1" fmla="val -115874"/>
              <a:gd name="adj2" fmla="val 29563"/>
            </a:avLst>
          </a:prstGeom>
          <a:solidFill>
            <a:srgbClr val="39B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6103980" y="2337805"/>
            <a:ext cx="1483861" cy="461665"/>
          </a:xfrm>
          <a:prstGeom prst="rect">
            <a:avLst/>
          </a:prstGeom>
          <a:noFill/>
        </p:spPr>
        <p:txBody>
          <a:bodyPr wrap="square" rtlCol="0">
            <a:spAutoFit/>
          </a:bodyPr>
          <a:lstStyle/>
          <a:p>
            <a:r>
              <a:rPr lang="fr-FR" sz="2400" dirty="0" err="1" smtClean="0">
                <a:solidFill>
                  <a:srgbClr val="FFEF37"/>
                </a:solidFill>
                <a:latin typeface="Aharoni" panose="02010803020104030203" pitchFamily="2" charset="-79"/>
                <a:cs typeface="Aharoni" panose="02010803020104030203" pitchFamily="2" charset="-79"/>
              </a:rPr>
              <a:t>Let’s</a:t>
            </a:r>
            <a:r>
              <a:rPr lang="fr-FR" sz="2400" dirty="0" smtClean="0">
                <a:solidFill>
                  <a:srgbClr val="FFEF37"/>
                </a:solidFill>
                <a:latin typeface="Aharoni" panose="02010803020104030203" pitchFamily="2" charset="-79"/>
                <a:cs typeface="Aharoni" panose="02010803020104030203" pitchFamily="2" charset="-79"/>
              </a:rPr>
              <a:t> go!</a:t>
            </a:r>
            <a:endParaRPr lang="fr-FR" sz="2400" dirty="0">
              <a:solidFill>
                <a:srgbClr val="FFEF37"/>
              </a:solidFill>
              <a:latin typeface="Aharoni" panose="02010803020104030203" pitchFamily="2" charset="-79"/>
              <a:cs typeface="Aharoni" panose="02010803020104030203" pitchFamily="2" charset="-79"/>
            </a:endParaRPr>
          </a:p>
        </p:txBody>
      </p:sp>
      <p:sp>
        <p:nvSpPr>
          <p:cNvPr id="18" name="Flèche droite 17"/>
          <p:cNvSpPr/>
          <p:nvPr/>
        </p:nvSpPr>
        <p:spPr>
          <a:xfrm>
            <a:off x="8606117" y="1173707"/>
            <a:ext cx="682388" cy="259308"/>
          </a:xfrm>
          <a:prstGeom prst="rightArrow">
            <a:avLst/>
          </a:prstGeom>
          <a:solidFill>
            <a:srgbClr val="39B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9545539" y="1072528"/>
            <a:ext cx="2550927" cy="1200329"/>
          </a:xfrm>
          <a:prstGeom prst="rect">
            <a:avLst/>
          </a:prstGeom>
          <a:noFill/>
        </p:spPr>
        <p:txBody>
          <a:bodyPr wrap="square" rtlCol="0">
            <a:spAutoFit/>
          </a:bodyPr>
          <a:lstStyle/>
          <a:p>
            <a:r>
              <a:rPr lang="fr-FR" sz="2400" b="1" dirty="0" err="1" smtClean="0"/>
              <a:t>Presentation</a:t>
            </a:r>
            <a:r>
              <a:rPr lang="fr-FR" sz="2400" b="1" dirty="0" smtClean="0"/>
              <a:t> of the main </a:t>
            </a:r>
            <a:r>
              <a:rPr lang="fr-FR" sz="2400" b="1" dirty="0" err="1" smtClean="0"/>
              <a:t>character</a:t>
            </a:r>
            <a:r>
              <a:rPr lang="fr-FR" sz="2400" b="1" dirty="0" smtClean="0"/>
              <a:t>. </a:t>
            </a:r>
            <a:endParaRPr lang="fr-FR" sz="2400" b="1" dirty="0"/>
          </a:p>
        </p:txBody>
      </p:sp>
      <p:sp>
        <p:nvSpPr>
          <p:cNvPr id="11" name="Rectangle à coins arrondis 10">
            <a:hlinkClick r:id="rId4" action="ppaction://hlinksldjump"/>
          </p:cNvPr>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
        <p:nvSpPr>
          <p:cNvPr id="3" name="Rectangle à coins arrondis 2"/>
          <p:cNvSpPr/>
          <p:nvPr/>
        </p:nvSpPr>
        <p:spPr>
          <a:xfrm>
            <a:off x="867255" y="4486808"/>
            <a:ext cx="1375956" cy="484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à coins arrondis 3"/>
          <p:cNvSpPr/>
          <p:nvPr/>
        </p:nvSpPr>
        <p:spPr>
          <a:xfrm>
            <a:off x="1057629" y="4552874"/>
            <a:ext cx="975656" cy="3519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993987" y="4572000"/>
            <a:ext cx="1039298" cy="369332"/>
          </a:xfrm>
          <a:prstGeom prst="rect">
            <a:avLst/>
          </a:prstGeom>
          <a:noFill/>
        </p:spPr>
        <p:txBody>
          <a:bodyPr wrap="square" rtlCol="0">
            <a:spAutoFit/>
          </a:bodyPr>
          <a:lstStyle/>
          <a:p>
            <a:pPr algn="r"/>
            <a:r>
              <a:rPr lang="fr-FR" dirty="0" smtClean="0"/>
              <a:t>1 000</a:t>
            </a:r>
            <a:endParaRPr lang="fr-FR" dirty="0"/>
          </a:p>
        </p:txBody>
      </p:sp>
    </p:spTree>
    <p:extLst>
      <p:ext uri="{BB962C8B-B14F-4D97-AF65-F5344CB8AC3E}">
        <p14:creationId xmlns:p14="http://schemas.microsoft.com/office/powerpoint/2010/main" val="241246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500"/>
                                        <p:tgtEl>
                                          <p:spTgt spid="7"/>
                                        </p:tgtEl>
                                      </p:cBhvr>
                                    </p:animEffect>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Cours M1 GPHY\Anglais\minions-film.jpg"/>
          <p:cNvPicPr>
            <a:picLocks noChangeAspect="1"/>
          </p:cNvPicPr>
          <p:nvPr/>
        </p:nvPicPr>
        <p:blipFill>
          <a:blip r:embed="rId3"/>
          <a:srcRect/>
          <a:stretch>
            <a:fillRect/>
          </a:stretch>
        </p:blipFill>
        <p:spPr>
          <a:xfrm>
            <a:off x="8256236" y="6068525"/>
            <a:ext cx="2927643" cy="789474"/>
          </a:xfrm>
          <a:prstGeom prst="rect">
            <a:avLst/>
          </a:prstGeom>
          <a:noFill/>
          <a:ln>
            <a:noFill/>
          </a:ln>
        </p:spPr>
      </p:pic>
      <p:pic>
        <p:nvPicPr>
          <p:cNvPr id="3" name="Picture 3" descr="D:\Cours M1 GPHY\Anglais\minions (1).jpg"/>
          <p:cNvPicPr>
            <a:picLocks noChangeAspect="1"/>
          </p:cNvPicPr>
          <p:nvPr/>
        </p:nvPicPr>
        <p:blipFill>
          <a:blip r:embed="rId4"/>
          <a:srcRect/>
          <a:stretch>
            <a:fillRect/>
          </a:stretch>
        </p:blipFill>
        <p:spPr>
          <a:xfrm>
            <a:off x="191347" y="6011603"/>
            <a:ext cx="1969489" cy="846396"/>
          </a:xfrm>
          <a:prstGeom prst="rect">
            <a:avLst/>
          </a:prstGeom>
          <a:noFill/>
          <a:ln>
            <a:noFill/>
          </a:ln>
        </p:spPr>
      </p:pic>
      <p:pic>
        <p:nvPicPr>
          <p:cNvPr id="4" name="Picture 4" descr="D:\Cours M1 GPHY\Anglais\MUG MINION.jpg"/>
          <p:cNvPicPr>
            <a:picLocks noChangeAspect="1"/>
          </p:cNvPicPr>
          <p:nvPr/>
        </p:nvPicPr>
        <p:blipFill>
          <a:blip r:embed="rId5"/>
          <a:srcRect/>
          <a:stretch>
            <a:fillRect/>
          </a:stretch>
        </p:blipFill>
        <p:spPr>
          <a:xfrm>
            <a:off x="5519940" y="6105393"/>
            <a:ext cx="1881112" cy="752606"/>
          </a:xfrm>
          <a:prstGeom prst="rect">
            <a:avLst/>
          </a:prstGeom>
          <a:noFill/>
          <a:ln>
            <a:noFill/>
          </a:ln>
        </p:spPr>
      </p:pic>
      <p:pic>
        <p:nvPicPr>
          <p:cNvPr id="5" name="Picture 5" descr="D:\Cours M1 GPHY\Anglais\Minions.jpg"/>
          <p:cNvPicPr>
            <a:picLocks noChangeAspect="1"/>
          </p:cNvPicPr>
          <p:nvPr/>
        </p:nvPicPr>
        <p:blipFill>
          <a:blip r:embed="rId6"/>
          <a:srcRect/>
          <a:stretch>
            <a:fillRect/>
          </a:stretch>
        </p:blipFill>
        <p:spPr>
          <a:xfrm>
            <a:off x="2999652" y="5767568"/>
            <a:ext cx="1744684" cy="1090431"/>
          </a:xfrm>
          <a:prstGeom prst="rect">
            <a:avLst/>
          </a:prstGeom>
          <a:noFill/>
          <a:ln>
            <a:noFill/>
          </a:ln>
        </p:spPr>
      </p:pic>
      <p:sp>
        <p:nvSpPr>
          <p:cNvPr id="14" name="ZoneTexte 13"/>
          <p:cNvSpPr txBox="1"/>
          <p:nvPr/>
        </p:nvSpPr>
        <p:spPr>
          <a:xfrm>
            <a:off x="2999652" y="2744278"/>
            <a:ext cx="6490879" cy="646331"/>
          </a:xfrm>
          <a:prstGeom prst="rect">
            <a:avLst/>
          </a:prstGeom>
          <a:noFill/>
          <a:ln>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dirty="0" err="1">
                <a:solidFill>
                  <a:srgbClr val="F57F02"/>
                </a:solidFill>
                <a:uFillTx/>
                <a:latin typeface="Aharoni" panose="02010803020104030203" pitchFamily="2" charset="-79"/>
                <a:cs typeface="Aharoni" panose="02010803020104030203" pitchFamily="2" charset="-79"/>
              </a:rPr>
              <a:t>Thank</a:t>
            </a:r>
            <a:r>
              <a:rPr lang="fr-FR" sz="3600" b="0" i="0" u="none" strike="noStrike" kern="1200" cap="none" spc="0" baseline="0" dirty="0">
                <a:solidFill>
                  <a:srgbClr val="F57F02"/>
                </a:solidFill>
                <a:uFillTx/>
                <a:latin typeface="Aharoni" panose="02010803020104030203" pitchFamily="2" charset="-79"/>
                <a:cs typeface="Aharoni" panose="02010803020104030203" pitchFamily="2" charset="-79"/>
              </a:rPr>
              <a:t> </a:t>
            </a:r>
            <a:r>
              <a:rPr lang="fr-FR" sz="3600" b="0" i="0" u="none" strike="noStrike" kern="1200" cap="none" spc="0" baseline="0" dirty="0" err="1">
                <a:solidFill>
                  <a:srgbClr val="F57F02"/>
                </a:solidFill>
                <a:uFillTx/>
                <a:latin typeface="Aharoni" panose="02010803020104030203" pitchFamily="2" charset="-79"/>
                <a:cs typeface="Aharoni" panose="02010803020104030203" pitchFamily="2" charset="-79"/>
              </a:rPr>
              <a:t>you</a:t>
            </a:r>
            <a:r>
              <a:rPr lang="fr-FR" sz="3600" b="0" i="0" u="none" strike="noStrike" kern="1200" cap="none" spc="0" baseline="0" dirty="0">
                <a:solidFill>
                  <a:srgbClr val="F57F02"/>
                </a:solidFill>
                <a:uFillTx/>
                <a:latin typeface="Aharoni" panose="02010803020104030203" pitchFamily="2" charset="-79"/>
                <a:cs typeface="Aharoni" panose="02010803020104030203" pitchFamily="2" charset="-79"/>
              </a:rPr>
              <a:t> for </a:t>
            </a:r>
            <a:r>
              <a:rPr lang="fr-FR" sz="3600" b="0" i="0" u="none" strike="noStrike" kern="1200" cap="none" spc="0" baseline="0" dirty="0" err="1">
                <a:solidFill>
                  <a:srgbClr val="F57F02"/>
                </a:solidFill>
                <a:uFillTx/>
                <a:latin typeface="Aharoni" panose="02010803020104030203" pitchFamily="2" charset="-79"/>
                <a:cs typeface="Aharoni" panose="02010803020104030203" pitchFamily="2" charset="-79"/>
              </a:rPr>
              <a:t>your</a:t>
            </a:r>
            <a:r>
              <a:rPr lang="fr-FR" sz="3600" b="0" i="0" u="none" strike="noStrike" kern="1200" cap="none" spc="0" baseline="0" dirty="0">
                <a:solidFill>
                  <a:srgbClr val="F57F02"/>
                </a:solidFill>
                <a:uFillTx/>
                <a:latin typeface="Aharoni" panose="02010803020104030203" pitchFamily="2" charset="-79"/>
                <a:cs typeface="Aharoni" panose="02010803020104030203" pitchFamily="2" charset="-79"/>
              </a:rPr>
              <a:t> attention</a:t>
            </a:r>
          </a:p>
        </p:txBody>
      </p:sp>
      <p:sp>
        <p:nvSpPr>
          <p:cNvPr id="15" name="Rectangle 14"/>
          <p:cNvSpPr/>
          <p:nvPr/>
        </p:nvSpPr>
        <p:spPr>
          <a:xfrm>
            <a:off x="0" y="0"/>
            <a:ext cx="12192005" cy="712694"/>
          </a:xfrm>
          <a:prstGeom prst="rect">
            <a:avLst/>
          </a:prstGeom>
          <a:solidFill>
            <a:srgbClr val="39B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191347" y="121304"/>
            <a:ext cx="1532965" cy="369332"/>
          </a:xfrm>
          <a:prstGeom prst="rect">
            <a:avLst/>
          </a:prstGeom>
          <a:noFill/>
        </p:spPr>
        <p:txBody>
          <a:bodyPr wrap="square" rtlCol="0">
            <a:spAutoFit/>
          </a:bodyPr>
          <a:lstStyle/>
          <a:p>
            <a:r>
              <a:rPr lang="fr-FR" dirty="0" smtClean="0">
                <a:solidFill>
                  <a:schemeClr val="bg1"/>
                </a:solidFill>
              </a:rPr>
              <a:t>World of </a:t>
            </a:r>
            <a:r>
              <a:rPr lang="fr-FR" dirty="0" err="1" smtClean="0">
                <a:solidFill>
                  <a:schemeClr val="bg1"/>
                </a:solidFill>
              </a:rPr>
              <a:t>Zuul</a:t>
            </a:r>
            <a:endParaRPr lang="fr-FR" dirty="0">
              <a:solidFill>
                <a:schemeClr val="bg1"/>
              </a:solidFill>
            </a:endParaRPr>
          </a:p>
        </p:txBody>
      </p:sp>
      <p:pic>
        <p:nvPicPr>
          <p:cNvPr id="10242" name="Picture 2" descr="http://img1.wikia.nocookie.net/__cb20130911160410/despicableme/images/0/06/Daveault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821" y="3067443"/>
            <a:ext cx="2745898" cy="2745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8037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https://fbcdn-sphotos-h-a.akamaihd.net/hphotos-ak-xpf1/v/t35.0-12/10752236_10204951285879825_371191338_o.jpg?oh=cce553c25d83ea3f1f5be1bb92ea173a&amp;oe=545F46E6&amp;__gda__=1415505874_4ea9e07698db139c24be66d9d4cb0f5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54" b="2545"/>
          <a:stretch/>
        </p:blipFill>
        <p:spPr bwMode="auto">
          <a:xfrm>
            <a:off x="875085" y="2477589"/>
            <a:ext cx="2599567" cy="13840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fbcdn-sphotos-h-a.akamaihd.net/hphotos-ak-xpf1/v/t35.0-12/10756773_10204951291399963_1810285512_o.jpg?oh=0fcbab4508cda62eb4eb45b0ecba2662&amp;oe=545F2181&amp;__gda__=1415530256_ce30fa515077bff023219718517e3f0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945" y="882741"/>
            <a:ext cx="2441719" cy="137346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3614569" y="2661276"/>
            <a:ext cx="4240168" cy="646331"/>
          </a:xfrm>
          <a:prstGeom prst="rect">
            <a:avLst/>
          </a:prstGeom>
          <a:noFill/>
        </p:spPr>
        <p:txBody>
          <a:bodyPr wrap="square" rtlCol="0">
            <a:spAutoFit/>
          </a:bodyPr>
          <a:lstStyle/>
          <a:p>
            <a:pPr algn="ctr"/>
            <a:r>
              <a:rPr lang="fr-FR" dirty="0">
                <a:solidFill>
                  <a:srgbClr val="F57F02"/>
                </a:solidFill>
                <a:latin typeface="Aharoni" panose="02010803020104030203" pitchFamily="2" charset="-79"/>
                <a:cs typeface="Aharoni" panose="02010803020104030203" pitchFamily="2" charset="-79"/>
              </a:rPr>
              <a:t>But </a:t>
            </a:r>
            <a:r>
              <a:rPr lang="fr-FR" dirty="0" err="1">
                <a:solidFill>
                  <a:srgbClr val="F57F02"/>
                </a:solidFill>
                <a:latin typeface="Aharoni" panose="02010803020104030203" pitchFamily="2" charset="-79"/>
                <a:cs typeface="Aharoni" panose="02010803020104030203" pitchFamily="2" charset="-79"/>
              </a:rPr>
              <a:t>she</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is</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finding</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that</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her</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unicorn</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is</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stollen</a:t>
            </a:r>
            <a:r>
              <a:rPr lang="fr-FR" dirty="0">
                <a:solidFill>
                  <a:srgbClr val="F57F02"/>
                </a:solidFill>
                <a:latin typeface="Aharoni" panose="02010803020104030203" pitchFamily="2" charset="-79"/>
                <a:cs typeface="Aharoni" panose="02010803020104030203" pitchFamily="2" charset="-79"/>
              </a:rPr>
              <a:t>… </a:t>
            </a:r>
          </a:p>
        </p:txBody>
      </p:sp>
      <p:pic>
        <p:nvPicPr>
          <p:cNvPr id="2054" name="Picture 6" descr="https://fbcdn-sphotos-h-a.akamaihd.net/hphotos-ak-xpa1/v/t34.0-12/967861_10204951304320286_1020502319_n.jpg?oh=272db57a0f99b516f16840b7f84e2470&amp;oe=545F07EB&amp;__gda__=1415512395_f06e37e7d5b180192b44b5c4c6f6127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0607" y="3936293"/>
            <a:ext cx="1042593" cy="116616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3474652" y="1084649"/>
            <a:ext cx="4380085" cy="646331"/>
          </a:xfrm>
          <a:prstGeom prst="rect">
            <a:avLst/>
          </a:prstGeom>
          <a:noFill/>
        </p:spPr>
        <p:txBody>
          <a:bodyPr wrap="square" rtlCol="0">
            <a:spAutoFit/>
          </a:bodyPr>
          <a:lstStyle/>
          <a:p>
            <a:pPr algn="ctr"/>
            <a:r>
              <a:rPr lang="fr-FR" dirty="0">
                <a:solidFill>
                  <a:srgbClr val="F57F02"/>
                </a:solidFill>
                <a:latin typeface="Aharoni" panose="02010803020104030203" pitchFamily="2" charset="-79"/>
                <a:cs typeface="Aharoni" panose="02010803020104030203" pitchFamily="2" charset="-79"/>
              </a:rPr>
              <a:t>By a </a:t>
            </a:r>
            <a:r>
              <a:rPr lang="fr-FR" dirty="0" err="1">
                <a:solidFill>
                  <a:srgbClr val="F57F02"/>
                </a:solidFill>
                <a:latin typeface="Aharoni" panose="02010803020104030203" pitchFamily="2" charset="-79"/>
                <a:cs typeface="Aharoni" panose="02010803020104030203" pitchFamily="2" charset="-79"/>
              </a:rPr>
              <a:t>friendly</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day</a:t>
            </a:r>
            <a:r>
              <a:rPr lang="fr-FR" dirty="0">
                <a:solidFill>
                  <a:srgbClr val="F57F02"/>
                </a:solidFill>
                <a:latin typeface="Aharoni" panose="02010803020104030203" pitchFamily="2" charset="-79"/>
                <a:cs typeface="Aharoni" panose="02010803020104030203" pitchFamily="2" charset="-79"/>
              </a:rPr>
              <a:t> of May, </a:t>
            </a:r>
            <a:r>
              <a:rPr lang="fr-FR" dirty="0" err="1">
                <a:solidFill>
                  <a:srgbClr val="F57F02"/>
                </a:solidFill>
                <a:latin typeface="Aharoni" panose="02010803020104030203" pitchFamily="2" charset="-79"/>
                <a:cs typeface="Aharoni" panose="02010803020104030203" pitchFamily="2" charset="-79"/>
              </a:rPr>
              <a:t>Agnes</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wakes</a:t>
            </a:r>
            <a:r>
              <a:rPr lang="fr-FR" dirty="0">
                <a:solidFill>
                  <a:srgbClr val="F57F02"/>
                </a:solidFill>
                <a:latin typeface="Aharoni" panose="02010803020104030203" pitchFamily="2" charset="-79"/>
                <a:cs typeface="Aharoni" panose="02010803020104030203" pitchFamily="2" charset="-79"/>
              </a:rPr>
              <a:t> up….</a:t>
            </a:r>
          </a:p>
        </p:txBody>
      </p:sp>
      <p:sp>
        <p:nvSpPr>
          <p:cNvPr id="6" name="ZoneTexte 5"/>
          <p:cNvSpPr txBox="1"/>
          <p:nvPr/>
        </p:nvSpPr>
        <p:spPr>
          <a:xfrm>
            <a:off x="3765176" y="3936293"/>
            <a:ext cx="4089561" cy="1200329"/>
          </a:xfrm>
          <a:prstGeom prst="rect">
            <a:avLst/>
          </a:prstGeom>
          <a:noFill/>
        </p:spPr>
        <p:txBody>
          <a:bodyPr wrap="square" rtlCol="0">
            <a:spAutoFit/>
          </a:bodyPr>
          <a:lstStyle/>
          <a:p>
            <a:pPr algn="ctr"/>
            <a:r>
              <a:rPr lang="fr-FR" dirty="0" err="1">
                <a:solidFill>
                  <a:srgbClr val="F57F02"/>
                </a:solidFill>
                <a:latin typeface="Aharoni" panose="02010803020104030203" pitchFamily="2" charset="-79"/>
                <a:cs typeface="Aharoni" panose="02010803020104030203" pitchFamily="2" charset="-79"/>
              </a:rPr>
              <a:t>She</a:t>
            </a:r>
            <a:r>
              <a:rPr lang="fr-FR" dirty="0">
                <a:solidFill>
                  <a:srgbClr val="F57F02"/>
                </a:solidFill>
                <a:latin typeface="Aharoni" panose="02010803020104030203" pitchFamily="2" charset="-79"/>
                <a:cs typeface="Aharoni" panose="02010803020104030203" pitchFamily="2" charset="-79"/>
              </a:rPr>
              <a:t> tries to </a:t>
            </a:r>
            <a:r>
              <a:rPr lang="fr-FR" dirty="0" err="1">
                <a:solidFill>
                  <a:srgbClr val="F57F02"/>
                </a:solidFill>
                <a:latin typeface="Aharoni" panose="02010803020104030203" pitchFamily="2" charset="-79"/>
                <a:cs typeface="Aharoni" panose="02010803020104030203" pitchFamily="2" charset="-79"/>
              </a:rPr>
              <a:t>find</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it</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everywhere</a:t>
            </a:r>
            <a:r>
              <a:rPr lang="fr-FR" dirty="0">
                <a:solidFill>
                  <a:srgbClr val="F57F02"/>
                </a:solidFill>
                <a:latin typeface="Aharoni" panose="02010803020104030203" pitchFamily="2" charset="-79"/>
                <a:cs typeface="Aharoni" panose="02010803020104030203" pitchFamily="2" charset="-79"/>
              </a:rPr>
              <a:t> in </a:t>
            </a:r>
            <a:r>
              <a:rPr lang="fr-FR" dirty="0" err="1">
                <a:solidFill>
                  <a:srgbClr val="F57F02"/>
                </a:solidFill>
                <a:latin typeface="Aharoni" panose="02010803020104030203" pitchFamily="2" charset="-79"/>
                <a:cs typeface="Aharoni" panose="02010803020104030203" pitchFamily="2" charset="-79"/>
              </a:rPr>
              <a:t>her</a:t>
            </a:r>
            <a:r>
              <a:rPr lang="fr-FR" dirty="0">
                <a:solidFill>
                  <a:srgbClr val="F57F02"/>
                </a:solidFill>
                <a:latin typeface="Aharoni" panose="02010803020104030203" pitchFamily="2" charset="-79"/>
                <a:cs typeface="Aharoni" panose="02010803020104030203" pitchFamily="2" charset="-79"/>
              </a:rPr>
              <a:t> </a:t>
            </a:r>
            <a:r>
              <a:rPr lang="fr-FR" dirty="0" err="1">
                <a:solidFill>
                  <a:srgbClr val="F57F02"/>
                </a:solidFill>
                <a:latin typeface="Aharoni" panose="02010803020104030203" pitchFamily="2" charset="-79"/>
                <a:cs typeface="Aharoni" panose="02010803020104030203" pitchFamily="2" charset="-79"/>
              </a:rPr>
              <a:t>bedroom</a:t>
            </a:r>
            <a:r>
              <a:rPr lang="fr-FR" dirty="0">
                <a:solidFill>
                  <a:srgbClr val="F57F02"/>
                </a:solidFill>
                <a:latin typeface="Aharoni" panose="02010803020104030203" pitchFamily="2" charset="-79"/>
                <a:cs typeface="Aharoni" panose="02010803020104030203" pitchFamily="2" charset="-79"/>
              </a:rPr>
              <a:t>, but </a:t>
            </a:r>
            <a:r>
              <a:rPr lang="fr-FR" dirty="0" err="1">
                <a:solidFill>
                  <a:srgbClr val="F57F02"/>
                </a:solidFill>
                <a:latin typeface="Aharoni" panose="02010803020104030203" pitchFamily="2" charset="-79"/>
                <a:cs typeface="Aharoni" panose="02010803020104030203" pitchFamily="2" charset="-79"/>
              </a:rPr>
              <a:t>there</a:t>
            </a:r>
            <a:r>
              <a:rPr lang="fr-FR" dirty="0">
                <a:solidFill>
                  <a:srgbClr val="F57F02"/>
                </a:solidFill>
                <a:latin typeface="Aharoni" panose="02010803020104030203" pitchFamily="2" charset="-79"/>
                <a:cs typeface="Aharoni" panose="02010803020104030203" pitchFamily="2" charset="-79"/>
              </a:rPr>
              <a:t> are no trace of </a:t>
            </a:r>
            <a:r>
              <a:rPr lang="fr-FR" dirty="0" err="1">
                <a:solidFill>
                  <a:srgbClr val="F57F02"/>
                </a:solidFill>
                <a:latin typeface="Aharoni" panose="02010803020104030203" pitchFamily="2" charset="-79"/>
                <a:cs typeface="Aharoni" panose="02010803020104030203" pitchFamily="2" charset="-79"/>
              </a:rPr>
              <a:t>it</a:t>
            </a:r>
            <a:r>
              <a:rPr lang="fr-FR" dirty="0">
                <a:solidFill>
                  <a:srgbClr val="F57F02"/>
                </a:solidFill>
                <a:latin typeface="Aharoni" panose="02010803020104030203" pitchFamily="2" charset="-79"/>
                <a:cs typeface="Aharoni" panose="02010803020104030203" pitchFamily="2" charset="-79"/>
              </a:rPr>
              <a:t>…. </a:t>
            </a:r>
          </a:p>
          <a:p>
            <a:endParaRPr lang="fr-FR" dirty="0"/>
          </a:p>
        </p:txBody>
      </p:sp>
      <p:graphicFrame>
        <p:nvGraphicFramePr>
          <p:cNvPr id="13" name="Diagramme 12"/>
          <p:cNvGraphicFramePr/>
          <p:nvPr>
            <p:extLst>
              <p:ext uri="{D42A27DB-BD31-4B8C-83A1-F6EECF244321}">
                <p14:modId xmlns:p14="http://schemas.microsoft.com/office/powerpoint/2010/main" val="861892750"/>
              </p:ext>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Rectangle à coins arrondis 10">
            <a:hlinkClick r:id="rId11" action="ppaction://hlinksldjump"/>
          </p:cNvPr>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Tree>
    <p:extLst>
      <p:ext uri="{BB962C8B-B14F-4D97-AF65-F5344CB8AC3E}">
        <p14:creationId xmlns:p14="http://schemas.microsoft.com/office/powerpoint/2010/main" val="20964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25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250"/>
                                        <p:tgtEl>
                                          <p:spTgt spid="5"/>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500"/>
                                        <p:tgtEl>
                                          <p:spTgt spid="2054"/>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1060773" y="3756281"/>
            <a:ext cx="6929677" cy="923330"/>
          </a:xfrm>
          <a:prstGeom prst="rect">
            <a:avLst/>
          </a:prstGeom>
          <a:noFill/>
        </p:spPr>
        <p:txBody>
          <a:bodyPr wrap="square" rtlCol="0">
            <a:spAutoFit/>
          </a:bodyPr>
          <a:lstStyle/>
          <a:p>
            <a:pPr algn="ctr"/>
            <a:r>
              <a:rPr lang="fr-FR" dirty="0" smtClean="0">
                <a:solidFill>
                  <a:srgbClr val="F57F02"/>
                </a:solidFill>
                <a:latin typeface="Aharoni" panose="02010803020104030203" pitchFamily="2" charset="-79"/>
                <a:cs typeface="Aharoni" panose="02010803020104030203" pitchFamily="2" charset="-79"/>
              </a:rPr>
              <a:t>Help </a:t>
            </a:r>
            <a:r>
              <a:rPr lang="fr-FR" dirty="0" err="1" smtClean="0">
                <a:solidFill>
                  <a:srgbClr val="F57F02"/>
                </a:solidFill>
                <a:latin typeface="Aharoni" panose="02010803020104030203" pitchFamily="2" charset="-79"/>
                <a:cs typeface="Aharoni" panose="02010803020104030203" pitchFamily="2" charset="-79"/>
              </a:rPr>
              <a:t>her</a:t>
            </a:r>
            <a:r>
              <a:rPr lang="fr-FR" dirty="0" smtClean="0">
                <a:solidFill>
                  <a:srgbClr val="F57F02"/>
                </a:solidFill>
                <a:latin typeface="Aharoni" panose="02010803020104030203" pitchFamily="2" charset="-79"/>
                <a:cs typeface="Aharoni" panose="02010803020104030203" pitchFamily="2" charset="-79"/>
              </a:rPr>
              <a:t> to </a:t>
            </a:r>
            <a:r>
              <a:rPr lang="fr-FR" dirty="0" err="1" smtClean="0">
                <a:solidFill>
                  <a:srgbClr val="F57F02"/>
                </a:solidFill>
                <a:latin typeface="Aharoni" panose="02010803020104030203" pitchFamily="2" charset="-79"/>
                <a:cs typeface="Aharoni" panose="02010803020104030203" pitchFamily="2" charset="-79"/>
              </a:rPr>
              <a:t>see</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her</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father</a:t>
            </a:r>
            <a:r>
              <a:rPr lang="fr-FR" dirty="0" smtClean="0">
                <a:solidFill>
                  <a:srgbClr val="F57F02"/>
                </a:solidFill>
                <a:latin typeface="Aharoni" panose="02010803020104030203" pitchFamily="2" charset="-79"/>
                <a:cs typeface="Aharoni" panose="02010803020104030203" pitchFamily="2" charset="-79"/>
              </a:rPr>
              <a:t> in </a:t>
            </a:r>
            <a:r>
              <a:rPr lang="fr-FR" dirty="0" err="1" smtClean="0">
                <a:solidFill>
                  <a:srgbClr val="F57F02"/>
                </a:solidFill>
                <a:latin typeface="Aharoni" panose="02010803020104030203" pitchFamily="2" charset="-79"/>
                <a:cs typeface="Aharoni" panose="02010803020104030203" pitchFamily="2" charset="-79"/>
              </a:rPr>
              <a:t>order</a:t>
            </a:r>
            <a:r>
              <a:rPr lang="fr-FR" dirty="0" smtClean="0">
                <a:solidFill>
                  <a:srgbClr val="F57F02"/>
                </a:solidFill>
                <a:latin typeface="Aharoni" panose="02010803020104030203" pitchFamily="2" charset="-79"/>
                <a:cs typeface="Aharoni" panose="02010803020104030203" pitchFamily="2" charset="-79"/>
              </a:rPr>
              <a:t> to tell </a:t>
            </a:r>
            <a:r>
              <a:rPr lang="fr-FR" dirty="0" err="1" smtClean="0">
                <a:solidFill>
                  <a:srgbClr val="F57F02"/>
                </a:solidFill>
                <a:latin typeface="Aharoni" panose="02010803020104030203" pitchFamily="2" charset="-79"/>
                <a:cs typeface="Aharoni" panose="02010803020104030203" pitchFamily="2" charset="-79"/>
              </a:rPr>
              <a:t>him</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what’s</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happen</a:t>
            </a:r>
            <a:r>
              <a:rPr lang="fr-FR" dirty="0" smtClean="0">
                <a:solidFill>
                  <a:srgbClr val="F57F02"/>
                </a:solidFill>
                <a:latin typeface="Aharoni" panose="02010803020104030203" pitchFamily="2" charset="-79"/>
                <a:cs typeface="Aharoni" panose="02010803020104030203" pitchFamily="2" charset="-79"/>
              </a:rPr>
              <a:t>…</a:t>
            </a:r>
          </a:p>
          <a:p>
            <a:pPr algn="ctr"/>
            <a:endParaRPr lang="fr-FR" dirty="0" smtClean="0">
              <a:solidFill>
                <a:srgbClr val="F57F02"/>
              </a:solidFill>
              <a:latin typeface="Aharoni" panose="02010803020104030203" pitchFamily="2" charset="-79"/>
              <a:cs typeface="Aharoni" panose="02010803020104030203" pitchFamily="2" charset="-79"/>
            </a:endParaRPr>
          </a:p>
          <a:p>
            <a:pPr algn="ctr"/>
            <a:r>
              <a:rPr lang="fr-FR" dirty="0" smtClean="0">
                <a:solidFill>
                  <a:srgbClr val="F57F02"/>
                </a:solidFill>
                <a:latin typeface="Aharoni" panose="02010803020104030203" pitchFamily="2" charset="-79"/>
                <a:cs typeface="Aharoni" panose="02010803020104030203" pitchFamily="2" charset="-79"/>
              </a:rPr>
              <a:t>Click on the right </a:t>
            </a:r>
            <a:r>
              <a:rPr lang="fr-FR" dirty="0" err="1" smtClean="0">
                <a:solidFill>
                  <a:srgbClr val="F57F02"/>
                </a:solidFill>
                <a:latin typeface="Aharoni" panose="02010803020104030203" pitchFamily="2" charset="-79"/>
                <a:cs typeface="Aharoni" panose="02010803020104030203" pitchFamily="2" charset="-79"/>
              </a:rPr>
              <a:t>doors</a:t>
            </a:r>
            <a:r>
              <a:rPr lang="fr-FR" dirty="0" smtClean="0">
                <a:solidFill>
                  <a:srgbClr val="F57F02"/>
                </a:solidFill>
                <a:latin typeface="Aharoni" panose="02010803020104030203" pitchFamily="2" charset="-79"/>
                <a:cs typeface="Aharoni" panose="02010803020104030203" pitchFamily="2" charset="-79"/>
              </a:rPr>
              <a:t> in </a:t>
            </a:r>
            <a:r>
              <a:rPr lang="fr-FR" dirty="0" err="1" smtClean="0">
                <a:solidFill>
                  <a:srgbClr val="F57F02"/>
                </a:solidFill>
                <a:latin typeface="Aharoni" panose="02010803020104030203" pitchFamily="2" charset="-79"/>
                <a:cs typeface="Aharoni" panose="02010803020104030203" pitchFamily="2" charset="-79"/>
              </a:rPr>
              <a:t>order</a:t>
            </a:r>
            <a:r>
              <a:rPr lang="fr-FR" dirty="0" smtClean="0">
                <a:solidFill>
                  <a:srgbClr val="F57F02"/>
                </a:solidFill>
                <a:latin typeface="Aharoni" panose="02010803020104030203" pitchFamily="2" charset="-79"/>
                <a:cs typeface="Aharoni" panose="02010803020104030203" pitchFamily="2" charset="-79"/>
              </a:rPr>
              <a:t> to go to the </a:t>
            </a:r>
            <a:r>
              <a:rPr lang="fr-FR" dirty="0" err="1" smtClean="0">
                <a:solidFill>
                  <a:srgbClr val="F57F02"/>
                </a:solidFill>
                <a:latin typeface="Aharoni" panose="02010803020104030203" pitchFamily="2" charset="-79"/>
                <a:cs typeface="Aharoni" panose="02010803020104030203" pitchFamily="2" charset="-79"/>
              </a:rPr>
              <a:t>kitchen</a:t>
            </a:r>
            <a:r>
              <a:rPr lang="fr-FR" dirty="0" smtClean="0">
                <a:solidFill>
                  <a:srgbClr val="F57F02"/>
                </a:solidFill>
                <a:latin typeface="Aharoni" panose="02010803020104030203" pitchFamily="2" charset="-79"/>
                <a:cs typeface="Aharoni" panose="02010803020104030203" pitchFamily="2" charset="-79"/>
              </a:rPr>
              <a:t>…. </a:t>
            </a:r>
            <a:endParaRPr lang="fr-FR" dirty="0">
              <a:solidFill>
                <a:srgbClr val="F57F02"/>
              </a:solidFill>
              <a:latin typeface="Aharoni" panose="02010803020104030203" pitchFamily="2" charset="-79"/>
              <a:cs typeface="Aharoni" panose="02010803020104030203" pitchFamily="2" charset="-79"/>
            </a:endParaRPr>
          </a:p>
        </p:txBody>
      </p:sp>
      <p:pic>
        <p:nvPicPr>
          <p:cNvPr id="3074" name="Picture 2" descr="https://fbcdn-sphotos-h-a.akamaihd.net/hphotos-ak-xpf1/v/t34.0-12/10637869_10204951319160657_2128795273_n.jpg?oh=19b78d69d03ad168f2b934b9d0a7b805&amp;oe=545E0E28&amp;__gda__=1415454521_8d2cedd90dc58adb5e8f444a2bdff8c2">
            <a:hlinkClick r:id="rId3" action="ppaction://hlinksldjump"/>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28" t="11959" r="64124" b="21602"/>
          <a:stretch/>
        </p:blipFill>
        <p:spPr bwMode="auto">
          <a:xfrm>
            <a:off x="1060773"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3" name="Picture 2" descr="https://fbcdn-sphotos-h-a.akamaihd.net/hphotos-ak-xpf1/v/t34.0-12/10637869_10204951319160657_2128795273_n.jpg?oh=19b78d69d03ad168f2b934b9d0a7b805&amp;oe=545E0E28&amp;__gda__=1415454521_8d2cedd90dc58adb5e8f444a2bdff8c2">
            <a:hlinkClick r:id="rId5" action="ppaction://hlinksldjump"/>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28" t="11959" r="64124" b="21602"/>
          <a:stretch/>
        </p:blipFill>
        <p:spPr bwMode="auto">
          <a:xfrm>
            <a:off x="2781699"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4" name="Picture 2" descr="https://fbcdn-sphotos-h-a.akamaihd.net/hphotos-ak-xpf1/v/t34.0-12/10637869_10204951319160657_2128795273_n.jpg?oh=19b78d69d03ad168f2b934b9d0a7b805&amp;oe=545E0E28&amp;__gda__=1415454521_8d2cedd90dc58adb5e8f444a2bdff8c2">
            <a:hlinkClick r:id="rId6" action="ppaction://hlinksldjump"/>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28" t="11959" r="64124" b="21602"/>
          <a:stretch/>
        </p:blipFill>
        <p:spPr bwMode="auto">
          <a:xfrm>
            <a:off x="4565296"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5" name="Picture 2" descr="https://fbcdn-sphotos-h-a.akamaihd.net/hphotos-ak-xpf1/v/t34.0-12/10637869_10204951319160657_2128795273_n.jpg?oh=19b78d69d03ad168f2b934b9d0a7b805&amp;oe=545E0E28&amp;__gda__=1415454521_8d2cedd90dc58adb5e8f444a2bdff8c2">
            <a:hlinkClick r:id="rId7" action="ppaction://hlinksldjump"/>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28" t="11959" r="64124" b="21602"/>
          <a:stretch/>
        </p:blipFill>
        <p:spPr bwMode="auto">
          <a:xfrm>
            <a:off x="6447677"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graphicFrame>
        <p:nvGraphicFramePr>
          <p:cNvPr id="9" name="Diagramme 8"/>
          <p:cNvGraphicFramePr/>
          <p:nvPr>
            <p:extLst>
              <p:ext uri="{D42A27DB-BD31-4B8C-83A1-F6EECF244321}">
                <p14:modId xmlns:p14="http://schemas.microsoft.com/office/powerpoint/2010/main" val="3173749906"/>
              </p:ext>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7375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8"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34456" t="12685" r="34601" b="17799"/>
          <a:stretch/>
        </p:blipFill>
        <p:spPr bwMode="auto">
          <a:xfrm>
            <a:off x="1082968" y="945639"/>
            <a:ext cx="102815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277471" y="1721224"/>
            <a:ext cx="645458" cy="369332"/>
          </a:xfrm>
          <a:prstGeom prst="rect">
            <a:avLst/>
          </a:prstGeom>
          <a:noFill/>
        </p:spPr>
        <p:txBody>
          <a:bodyPr wrap="square" rtlCol="0">
            <a:spAutoFit/>
          </a:bodyPr>
          <a:lstStyle/>
          <a:p>
            <a:r>
              <a:rPr lang="fr-FR" b="1" dirty="0" smtClean="0"/>
              <a:t>-100</a:t>
            </a:r>
            <a:endParaRPr lang="fr-FR" b="1" dirty="0"/>
          </a:p>
        </p:txBody>
      </p:sp>
      <p:pic>
        <p:nvPicPr>
          <p:cNvPr id="14"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2781699"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5"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4565296"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8"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6447677"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060773" y="3756281"/>
            <a:ext cx="6929677" cy="1200329"/>
          </a:xfrm>
          <a:prstGeom prst="rect">
            <a:avLst/>
          </a:prstGeom>
          <a:noFill/>
        </p:spPr>
        <p:txBody>
          <a:bodyPr wrap="square" rtlCol="0">
            <a:spAutoFit/>
          </a:bodyPr>
          <a:lstStyle/>
          <a:p>
            <a:pPr algn="ctr"/>
            <a:r>
              <a:rPr lang="fr-FR" dirty="0" err="1" smtClean="0">
                <a:solidFill>
                  <a:srgbClr val="F57F02"/>
                </a:solidFill>
                <a:latin typeface="Aharoni" panose="02010803020104030203" pitchFamily="2" charset="-79"/>
                <a:cs typeface="Aharoni" panose="02010803020104030203" pitchFamily="2" charset="-79"/>
              </a:rPr>
              <a:t>You’ve</a:t>
            </a:r>
            <a:r>
              <a:rPr lang="fr-FR" dirty="0" smtClean="0">
                <a:solidFill>
                  <a:srgbClr val="F57F02"/>
                </a:solidFill>
                <a:latin typeface="Aharoni" panose="02010803020104030203" pitchFamily="2" charset="-79"/>
                <a:cs typeface="Aharoni" panose="02010803020104030203" pitchFamily="2" charset="-79"/>
              </a:rPr>
              <a:t> open the </a:t>
            </a:r>
            <a:r>
              <a:rPr lang="fr-FR" dirty="0" err="1" smtClean="0">
                <a:solidFill>
                  <a:srgbClr val="F57F02"/>
                </a:solidFill>
                <a:latin typeface="Aharoni" panose="02010803020104030203" pitchFamily="2" charset="-79"/>
                <a:cs typeface="Aharoni" panose="02010803020104030203" pitchFamily="2" charset="-79"/>
              </a:rPr>
              <a:t>wrong</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door</a:t>
            </a:r>
            <a:r>
              <a:rPr lang="fr-FR" dirty="0" smtClean="0">
                <a:solidFill>
                  <a:srgbClr val="F57F02"/>
                </a:solidFill>
                <a:latin typeface="Aharoni" panose="02010803020104030203" pitchFamily="2" charset="-79"/>
                <a:cs typeface="Aharoni" panose="02010803020104030203" pitchFamily="2" charset="-79"/>
              </a:rPr>
              <a:t>!</a:t>
            </a:r>
          </a:p>
          <a:p>
            <a:pPr algn="ctr"/>
            <a:r>
              <a:rPr lang="fr-FR" dirty="0" smtClean="0">
                <a:solidFill>
                  <a:srgbClr val="F57F02"/>
                </a:solidFill>
                <a:latin typeface="Aharoni" panose="02010803020104030203" pitchFamily="2" charset="-79"/>
                <a:cs typeface="Aharoni" panose="02010803020104030203" pitchFamily="2" charset="-79"/>
              </a:rPr>
              <a:t>You are in the </a:t>
            </a:r>
            <a:r>
              <a:rPr lang="fr-FR" dirty="0" err="1" smtClean="0">
                <a:solidFill>
                  <a:srgbClr val="F57F02"/>
                </a:solidFill>
                <a:latin typeface="Aharoni" panose="02010803020104030203" pitchFamily="2" charset="-79"/>
                <a:cs typeface="Aharoni" panose="02010803020104030203" pitchFamily="2" charset="-79"/>
              </a:rPr>
              <a:t>toilet</a:t>
            </a:r>
            <a:r>
              <a:rPr lang="fr-FR" dirty="0" smtClean="0">
                <a:solidFill>
                  <a:srgbClr val="F57F02"/>
                </a:solidFill>
                <a:latin typeface="Aharoni" panose="02010803020104030203" pitchFamily="2" charset="-79"/>
                <a:cs typeface="Aharoni" panose="02010803020104030203" pitchFamily="2" charset="-79"/>
              </a:rPr>
              <a:t>!</a:t>
            </a:r>
          </a:p>
          <a:p>
            <a:pPr algn="ctr"/>
            <a:r>
              <a:rPr lang="fr-FR" dirty="0" smtClean="0">
                <a:solidFill>
                  <a:srgbClr val="F57F02"/>
                </a:solidFill>
                <a:latin typeface="Aharoni" panose="02010803020104030203" pitchFamily="2" charset="-79"/>
                <a:cs typeface="Aharoni" panose="02010803020104030203" pitchFamily="2" charset="-79"/>
              </a:rPr>
              <a:t>You </a:t>
            </a:r>
            <a:r>
              <a:rPr lang="fr-FR" dirty="0" err="1" smtClean="0">
                <a:solidFill>
                  <a:srgbClr val="F57F02"/>
                </a:solidFill>
                <a:latin typeface="Aharoni" panose="02010803020104030203" pitchFamily="2" charset="-79"/>
                <a:cs typeface="Aharoni" panose="02010803020104030203" pitchFamily="2" charset="-79"/>
              </a:rPr>
              <a:t>loose</a:t>
            </a:r>
            <a:r>
              <a:rPr lang="fr-FR" dirty="0" smtClean="0">
                <a:solidFill>
                  <a:srgbClr val="F57F02"/>
                </a:solidFill>
                <a:latin typeface="Aharoni" panose="02010803020104030203" pitchFamily="2" charset="-79"/>
                <a:cs typeface="Aharoni" panose="02010803020104030203" pitchFamily="2" charset="-79"/>
              </a:rPr>
              <a:t> 100 points…</a:t>
            </a:r>
          </a:p>
          <a:p>
            <a:pPr algn="ctr"/>
            <a:r>
              <a:rPr lang="fr-FR" dirty="0" err="1" smtClean="0">
                <a:solidFill>
                  <a:srgbClr val="F57F02"/>
                </a:solidFill>
                <a:latin typeface="Aharoni" panose="02010803020104030203" pitchFamily="2" charset="-79"/>
                <a:cs typeface="Aharoni" panose="02010803020104030203" pitchFamily="2" charset="-79"/>
              </a:rPr>
              <a:t>Please</a:t>
            </a:r>
            <a:r>
              <a:rPr lang="fr-FR" dirty="0" smtClean="0">
                <a:solidFill>
                  <a:srgbClr val="F57F02"/>
                </a:solidFill>
                <a:latin typeface="Aharoni" panose="02010803020104030203" pitchFamily="2" charset="-79"/>
                <a:cs typeface="Aharoni" panose="02010803020104030203" pitchFamily="2" charset="-79"/>
              </a:rPr>
              <a:t> restart…</a:t>
            </a:r>
          </a:p>
        </p:txBody>
      </p:sp>
      <p:sp>
        <p:nvSpPr>
          <p:cNvPr id="12" name="ZoneTexte 11"/>
          <p:cNvSpPr txBox="1"/>
          <p:nvPr/>
        </p:nvSpPr>
        <p:spPr>
          <a:xfrm>
            <a:off x="1177065" y="3110042"/>
            <a:ext cx="839961" cy="369332"/>
          </a:xfrm>
          <a:prstGeom prst="rect">
            <a:avLst/>
          </a:prstGeom>
          <a:noFill/>
        </p:spPr>
        <p:txBody>
          <a:bodyPr wrap="square" rtlCol="0">
            <a:spAutoFit/>
          </a:bodyPr>
          <a:lstStyle/>
          <a:p>
            <a:r>
              <a:rPr lang="fr-FR" dirty="0" err="1" smtClean="0">
                <a:solidFill>
                  <a:srgbClr val="F57F02"/>
                </a:solidFill>
                <a:latin typeface="Aharoni" panose="02010803020104030203" pitchFamily="2" charset="-79"/>
                <a:cs typeface="Aharoni" panose="02010803020104030203" pitchFamily="2" charset="-79"/>
              </a:rPr>
              <a:t>Toilet</a:t>
            </a:r>
            <a:endParaRPr lang="fr-FR" dirty="0">
              <a:solidFill>
                <a:srgbClr val="F57F02"/>
              </a:solidFill>
              <a:latin typeface="Aharoni" panose="02010803020104030203" pitchFamily="2" charset="-79"/>
              <a:cs typeface="Aharoni" panose="02010803020104030203" pitchFamily="2" charset="-79"/>
            </a:endParaRPr>
          </a:p>
        </p:txBody>
      </p:sp>
      <p:graphicFrame>
        <p:nvGraphicFramePr>
          <p:cNvPr id="13" name="Diagramme 12"/>
          <p:cNvGraphicFramePr/>
          <p:nvPr>
            <p:extLst>
              <p:ext uri="{D42A27DB-BD31-4B8C-83A1-F6EECF244321}">
                <p14:modId xmlns:p14="http://schemas.microsoft.com/office/powerpoint/2010/main" val="3173749906"/>
              </p:ext>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Rectangle à coins arrondis 15">
            <a:hlinkClick r:id="rId9" action="ppaction://hlinksldjump"/>
          </p:cNvPr>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
        <p:nvSpPr>
          <p:cNvPr id="17" name="Rectangle à coins arrondis 16"/>
          <p:cNvSpPr/>
          <p:nvPr/>
        </p:nvSpPr>
        <p:spPr>
          <a:xfrm>
            <a:off x="867255" y="4486808"/>
            <a:ext cx="1375956" cy="484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à coins arrondis 18"/>
          <p:cNvSpPr/>
          <p:nvPr/>
        </p:nvSpPr>
        <p:spPr>
          <a:xfrm>
            <a:off x="1057629" y="4552874"/>
            <a:ext cx="975656" cy="3519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993987" y="4572000"/>
            <a:ext cx="1039298" cy="369332"/>
          </a:xfrm>
          <a:prstGeom prst="rect">
            <a:avLst/>
          </a:prstGeom>
          <a:noFill/>
        </p:spPr>
        <p:txBody>
          <a:bodyPr wrap="square" rtlCol="0">
            <a:spAutoFit/>
          </a:bodyPr>
          <a:lstStyle/>
          <a:p>
            <a:pPr algn="r"/>
            <a:r>
              <a:rPr lang="fr-FR" dirty="0"/>
              <a:t>9</a:t>
            </a:r>
            <a:r>
              <a:rPr lang="fr-FR" dirty="0" smtClean="0"/>
              <a:t>00</a:t>
            </a:r>
            <a:endParaRPr lang="fr-FR" dirty="0"/>
          </a:p>
        </p:txBody>
      </p:sp>
    </p:spTree>
    <p:extLst>
      <p:ext uri="{BB962C8B-B14F-4D97-AF65-F5344CB8AC3E}">
        <p14:creationId xmlns:p14="http://schemas.microsoft.com/office/powerpoint/2010/main" val="7419342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34456" t="12685" r="34601" b="17799"/>
          <a:stretch/>
        </p:blipFill>
        <p:spPr bwMode="auto">
          <a:xfrm>
            <a:off x="2822079" y="945639"/>
            <a:ext cx="102815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3013428" y="1721224"/>
            <a:ext cx="645458" cy="369332"/>
          </a:xfrm>
          <a:prstGeom prst="rect">
            <a:avLst/>
          </a:prstGeom>
          <a:noFill/>
        </p:spPr>
        <p:txBody>
          <a:bodyPr wrap="square" rtlCol="0">
            <a:spAutoFit/>
          </a:bodyPr>
          <a:lstStyle/>
          <a:p>
            <a:r>
              <a:rPr lang="fr-FR" b="1" dirty="0" smtClean="0"/>
              <a:t>-100</a:t>
            </a:r>
            <a:endParaRPr lang="fr-FR" b="1" dirty="0"/>
          </a:p>
        </p:txBody>
      </p:sp>
      <p:pic>
        <p:nvPicPr>
          <p:cNvPr id="21"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4565296"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2"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6447677"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2790492" y="3110042"/>
            <a:ext cx="1131356" cy="369332"/>
          </a:xfrm>
          <a:prstGeom prst="rect">
            <a:avLst/>
          </a:prstGeom>
          <a:noFill/>
        </p:spPr>
        <p:txBody>
          <a:bodyPr wrap="square" rtlCol="0">
            <a:spAutoFit/>
          </a:bodyPr>
          <a:lstStyle/>
          <a:p>
            <a:r>
              <a:rPr lang="fr-FR" dirty="0" smtClean="0">
                <a:solidFill>
                  <a:srgbClr val="F57F02"/>
                </a:solidFill>
                <a:latin typeface="Aharoni" panose="02010803020104030203" pitchFamily="2" charset="-79"/>
                <a:cs typeface="Aharoni" panose="02010803020104030203" pitchFamily="2" charset="-79"/>
              </a:rPr>
              <a:t>Dressing</a:t>
            </a:r>
            <a:endParaRPr lang="fr-FR" dirty="0">
              <a:solidFill>
                <a:srgbClr val="F57F02"/>
              </a:solidFill>
              <a:latin typeface="Aharoni" panose="02010803020104030203" pitchFamily="2" charset="-79"/>
              <a:cs typeface="Aharoni" panose="02010803020104030203" pitchFamily="2" charset="-79"/>
            </a:endParaRPr>
          </a:p>
        </p:txBody>
      </p:sp>
      <p:pic>
        <p:nvPicPr>
          <p:cNvPr id="14"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1060773"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1060773" y="3756281"/>
            <a:ext cx="6929677" cy="1200329"/>
          </a:xfrm>
          <a:prstGeom prst="rect">
            <a:avLst/>
          </a:prstGeom>
          <a:noFill/>
        </p:spPr>
        <p:txBody>
          <a:bodyPr wrap="square" rtlCol="0">
            <a:spAutoFit/>
          </a:bodyPr>
          <a:lstStyle/>
          <a:p>
            <a:pPr algn="ctr"/>
            <a:r>
              <a:rPr lang="fr-FR" dirty="0" err="1" smtClean="0">
                <a:solidFill>
                  <a:srgbClr val="F57F02"/>
                </a:solidFill>
                <a:latin typeface="Aharoni" panose="02010803020104030203" pitchFamily="2" charset="-79"/>
                <a:cs typeface="Aharoni" panose="02010803020104030203" pitchFamily="2" charset="-79"/>
              </a:rPr>
              <a:t>You’ve</a:t>
            </a:r>
            <a:r>
              <a:rPr lang="fr-FR" dirty="0" smtClean="0">
                <a:solidFill>
                  <a:srgbClr val="F57F02"/>
                </a:solidFill>
                <a:latin typeface="Aharoni" panose="02010803020104030203" pitchFamily="2" charset="-79"/>
                <a:cs typeface="Aharoni" panose="02010803020104030203" pitchFamily="2" charset="-79"/>
              </a:rPr>
              <a:t> open the </a:t>
            </a:r>
            <a:r>
              <a:rPr lang="fr-FR" dirty="0" err="1" smtClean="0">
                <a:solidFill>
                  <a:srgbClr val="F57F02"/>
                </a:solidFill>
                <a:latin typeface="Aharoni" panose="02010803020104030203" pitchFamily="2" charset="-79"/>
                <a:cs typeface="Aharoni" panose="02010803020104030203" pitchFamily="2" charset="-79"/>
              </a:rPr>
              <a:t>wrong</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door</a:t>
            </a:r>
            <a:r>
              <a:rPr lang="fr-FR" dirty="0" smtClean="0">
                <a:solidFill>
                  <a:srgbClr val="F57F02"/>
                </a:solidFill>
                <a:latin typeface="Aharoni" panose="02010803020104030203" pitchFamily="2" charset="-79"/>
                <a:cs typeface="Aharoni" panose="02010803020104030203" pitchFamily="2" charset="-79"/>
              </a:rPr>
              <a:t>!</a:t>
            </a:r>
          </a:p>
          <a:p>
            <a:pPr algn="ctr"/>
            <a:r>
              <a:rPr lang="fr-FR" dirty="0" smtClean="0">
                <a:solidFill>
                  <a:srgbClr val="F57F02"/>
                </a:solidFill>
                <a:latin typeface="Aharoni" panose="02010803020104030203" pitchFamily="2" charset="-79"/>
                <a:cs typeface="Aharoni" panose="02010803020104030203" pitchFamily="2" charset="-79"/>
              </a:rPr>
              <a:t>You are in the Dressing!</a:t>
            </a:r>
          </a:p>
          <a:p>
            <a:pPr algn="ctr"/>
            <a:r>
              <a:rPr lang="fr-FR" dirty="0" smtClean="0">
                <a:solidFill>
                  <a:srgbClr val="F57F02"/>
                </a:solidFill>
                <a:latin typeface="Aharoni" panose="02010803020104030203" pitchFamily="2" charset="-79"/>
                <a:cs typeface="Aharoni" panose="02010803020104030203" pitchFamily="2" charset="-79"/>
              </a:rPr>
              <a:t>You </a:t>
            </a:r>
            <a:r>
              <a:rPr lang="fr-FR" dirty="0" err="1" smtClean="0">
                <a:solidFill>
                  <a:srgbClr val="F57F02"/>
                </a:solidFill>
                <a:latin typeface="Aharoni" panose="02010803020104030203" pitchFamily="2" charset="-79"/>
                <a:cs typeface="Aharoni" panose="02010803020104030203" pitchFamily="2" charset="-79"/>
              </a:rPr>
              <a:t>loose</a:t>
            </a:r>
            <a:r>
              <a:rPr lang="fr-FR" dirty="0" smtClean="0">
                <a:solidFill>
                  <a:srgbClr val="F57F02"/>
                </a:solidFill>
                <a:latin typeface="Aharoni" panose="02010803020104030203" pitchFamily="2" charset="-79"/>
                <a:cs typeface="Aharoni" panose="02010803020104030203" pitchFamily="2" charset="-79"/>
              </a:rPr>
              <a:t> 100 points…</a:t>
            </a:r>
          </a:p>
          <a:p>
            <a:pPr algn="ctr"/>
            <a:r>
              <a:rPr lang="fr-FR" dirty="0" err="1" smtClean="0">
                <a:solidFill>
                  <a:srgbClr val="F57F02"/>
                </a:solidFill>
                <a:latin typeface="Aharoni" panose="02010803020104030203" pitchFamily="2" charset="-79"/>
                <a:cs typeface="Aharoni" panose="02010803020104030203" pitchFamily="2" charset="-79"/>
              </a:rPr>
              <a:t>Please</a:t>
            </a:r>
            <a:r>
              <a:rPr lang="fr-FR" dirty="0" smtClean="0">
                <a:solidFill>
                  <a:srgbClr val="F57F02"/>
                </a:solidFill>
                <a:latin typeface="Aharoni" panose="02010803020104030203" pitchFamily="2" charset="-79"/>
                <a:cs typeface="Aharoni" panose="02010803020104030203" pitchFamily="2" charset="-79"/>
              </a:rPr>
              <a:t> restart…</a:t>
            </a:r>
          </a:p>
        </p:txBody>
      </p:sp>
      <p:graphicFrame>
        <p:nvGraphicFramePr>
          <p:cNvPr id="17" name="Diagramme 16"/>
          <p:cNvGraphicFramePr/>
          <p:nvPr>
            <p:extLst>
              <p:ext uri="{D42A27DB-BD31-4B8C-83A1-F6EECF244321}">
                <p14:modId xmlns:p14="http://schemas.microsoft.com/office/powerpoint/2010/main" val="3173749906"/>
              </p:ext>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Rectangle à coins arrondis 12">
            <a:hlinkClick r:id="rId9" action="ppaction://hlinksldjump"/>
          </p:cNvPr>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
        <p:nvSpPr>
          <p:cNvPr id="15" name="Rectangle à coins arrondis 14"/>
          <p:cNvSpPr/>
          <p:nvPr/>
        </p:nvSpPr>
        <p:spPr>
          <a:xfrm>
            <a:off x="867255" y="4486808"/>
            <a:ext cx="1375956" cy="484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à coins arrondis 17"/>
          <p:cNvSpPr/>
          <p:nvPr/>
        </p:nvSpPr>
        <p:spPr>
          <a:xfrm>
            <a:off x="1057629" y="4552874"/>
            <a:ext cx="975656" cy="3519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993987" y="4572000"/>
            <a:ext cx="1039298" cy="369332"/>
          </a:xfrm>
          <a:prstGeom prst="rect">
            <a:avLst/>
          </a:prstGeom>
          <a:noFill/>
        </p:spPr>
        <p:txBody>
          <a:bodyPr wrap="square" rtlCol="0">
            <a:spAutoFit/>
          </a:bodyPr>
          <a:lstStyle/>
          <a:p>
            <a:pPr algn="r"/>
            <a:r>
              <a:rPr lang="fr-FR" dirty="0"/>
              <a:t>8</a:t>
            </a:r>
            <a:r>
              <a:rPr lang="fr-FR" dirty="0" smtClean="0"/>
              <a:t>00</a:t>
            </a:r>
            <a:endParaRPr lang="fr-FR" dirty="0"/>
          </a:p>
        </p:txBody>
      </p:sp>
    </p:spTree>
    <p:extLst>
      <p:ext uri="{BB962C8B-B14F-4D97-AF65-F5344CB8AC3E}">
        <p14:creationId xmlns:p14="http://schemas.microsoft.com/office/powerpoint/2010/main" val="1317489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okytech.net/images/news/Divers/ecran24dell.jpg"/>
          <p:cNvPicPr>
            <a:picLocks noChangeAspect="1" noChangeArrowheads="1"/>
          </p:cNvPicPr>
          <p:nvPr/>
        </p:nvPicPr>
        <p:blipFill rotWithShape="1">
          <a:blip r:embed="rId2">
            <a:extLst>
              <a:ext uri="{28A0092B-C50C-407E-A947-70E740481C1C}">
                <a14:useLocalDpi xmlns:a14="http://schemas.microsoft.com/office/drawing/2010/main" val="0"/>
              </a:ext>
            </a:extLst>
          </a:blip>
          <a:srcRect l="9903" t="9099" r="7569" b="6690"/>
          <a:stretch/>
        </p:blipFill>
        <p:spPr bwMode="auto">
          <a:xfrm>
            <a:off x="174811" y="107576"/>
            <a:ext cx="8431306" cy="6831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6775" y="450166"/>
            <a:ext cx="7596553" cy="4698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34456" t="12685" r="34601" b="17799"/>
          <a:stretch/>
        </p:blipFill>
        <p:spPr bwMode="auto">
          <a:xfrm>
            <a:off x="4634878" y="945639"/>
            <a:ext cx="102815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4826227" y="1717760"/>
            <a:ext cx="645458" cy="369332"/>
          </a:xfrm>
          <a:prstGeom prst="rect">
            <a:avLst/>
          </a:prstGeom>
          <a:noFill/>
        </p:spPr>
        <p:txBody>
          <a:bodyPr wrap="square" rtlCol="0">
            <a:spAutoFit/>
          </a:bodyPr>
          <a:lstStyle/>
          <a:p>
            <a:r>
              <a:rPr lang="fr-FR" b="1" dirty="0" smtClean="0"/>
              <a:t>-500</a:t>
            </a:r>
            <a:endParaRPr lang="fr-FR" b="1" dirty="0"/>
          </a:p>
        </p:txBody>
      </p:sp>
      <p:pic>
        <p:nvPicPr>
          <p:cNvPr id="13"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6447677"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2479" y="1190746"/>
            <a:ext cx="948585" cy="711439"/>
          </a:xfrm>
          <a:prstGeom prst="rect">
            <a:avLst/>
          </a:prstGeom>
        </p:spPr>
      </p:pic>
      <p:pic>
        <p:nvPicPr>
          <p:cNvPr id="21"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1060773"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2" name="Picture 2" descr="https://fbcdn-sphotos-h-a.akamaihd.net/hphotos-ak-xpf1/v/t34.0-12/10637869_10204951319160657_2128795273_n.jpg?oh=19b78d69d03ad168f2b934b9d0a7b805&amp;oe=545E0E28&amp;__gda__=1415454521_8d2cedd90dc58adb5e8f444a2bdff8c2"/>
          <p:cNvPicPr>
            <a:picLocks noChangeAspect="1" noChangeArrowheads="1"/>
          </p:cNvPicPr>
          <p:nvPr/>
        </p:nvPicPr>
        <p:blipFill rotWithShape="1">
          <a:blip r:embed="rId3">
            <a:extLst>
              <a:ext uri="{28A0092B-C50C-407E-A947-70E740481C1C}">
                <a14:useLocalDpi xmlns:a14="http://schemas.microsoft.com/office/drawing/2010/main" val="0"/>
              </a:ext>
            </a:extLst>
          </a:blip>
          <a:srcRect l="5528" t="11959" r="64124" b="21602"/>
          <a:stretch/>
        </p:blipFill>
        <p:spPr bwMode="auto">
          <a:xfrm>
            <a:off x="2781699" y="945639"/>
            <a:ext cx="1055077" cy="20820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24" name="ZoneTexte 23"/>
          <p:cNvSpPr txBox="1"/>
          <p:nvPr/>
        </p:nvSpPr>
        <p:spPr>
          <a:xfrm>
            <a:off x="1060773" y="3756281"/>
            <a:ext cx="6929677" cy="1200329"/>
          </a:xfrm>
          <a:prstGeom prst="rect">
            <a:avLst/>
          </a:prstGeom>
          <a:noFill/>
        </p:spPr>
        <p:txBody>
          <a:bodyPr wrap="square" rtlCol="0">
            <a:spAutoFit/>
          </a:bodyPr>
          <a:lstStyle/>
          <a:p>
            <a:pPr algn="ctr"/>
            <a:r>
              <a:rPr lang="fr-FR" dirty="0" smtClean="0">
                <a:solidFill>
                  <a:srgbClr val="F57F02"/>
                </a:solidFill>
                <a:latin typeface="Aharoni" panose="02010803020104030203" pitchFamily="2" charset="-79"/>
                <a:cs typeface="Aharoni" panose="02010803020104030203" pitchFamily="2" charset="-79"/>
              </a:rPr>
              <a:t>OH NO!! The </a:t>
            </a:r>
            <a:r>
              <a:rPr lang="fr-FR" dirty="0" err="1" smtClean="0">
                <a:solidFill>
                  <a:srgbClr val="F57F02"/>
                </a:solidFill>
                <a:latin typeface="Aharoni" panose="02010803020104030203" pitchFamily="2" charset="-79"/>
                <a:cs typeface="Aharoni" panose="02010803020104030203" pitchFamily="2" charset="-79"/>
              </a:rPr>
              <a:t>bad</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minion</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scared</a:t>
            </a:r>
            <a:r>
              <a:rPr lang="fr-FR" dirty="0" smtClean="0">
                <a:solidFill>
                  <a:srgbClr val="F57F02"/>
                </a:solidFill>
                <a:latin typeface="Aharoni" panose="02010803020104030203" pitchFamily="2" charset="-79"/>
                <a:cs typeface="Aharoni" panose="02010803020104030203" pitchFamily="2" charset="-79"/>
              </a:rPr>
              <a:t> </a:t>
            </a:r>
            <a:r>
              <a:rPr lang="fr-FR" dirty="0" err="1" smtClean="0">
                <a:solidFill>
                  <a:srgbClr val="F57F02"/>
                </a:solidFill>
                <a:latin typeface="Aharoni" panose="02010803020104030203" pitchFamily="2" charset="-79"/>
                <a:cs typeface="Aharoni" panose="02010803020104030203" pitchFamily="2" charset="-79"/>
              </a:rPr>
              <a:t>Agnes</a:t>
            </a:r>
            <a:r>
              <a:rPr lang="fr-FR" dirty="0" smtClean="0">
                <a:solidFill>
                  <a:srgbClr val="F57F02"/>
                </a:solidFill>
                <a:latin typeface="Aharoni" panose="02010803020104030203" pitchFamily="2" charset="-79"/>
                <a:cs typeface="Aharoni" panose="02010803020104030203" pitchFamily="2" charset="-79"/>
              </a:rPr>
              <a:t>!</a:t>
            </a:r>
          </a:p>
          <a:p>
            <a:pPr algn="ctr"/>
            <a:r>
              <a:rPr lang="fr-FR" dirty="0" smtClean="0">
                <a:solidFill>
                  <a:srgbClr val="F57F02"/>
                </a:solidFill>
                <a:latin typeface="Aharoni" panose="02010803020104030203" pitchFamily="2" charset="-79"/>
                <a:cs typeface="Aharoni" panose="02010803020104030203" pitchFamily="2" charset="-79"/>
              </a:rPr>
              <a:t>You are in the </a:t>
            </a:r>
            <a:r>
              <a:rPr lang="fr-FR" dirty="0" err="1" smtClean="0">
                <a:solidFill>
                  <a:srgbClr val="F57F02"/>
                </a:solidFill>
                <a:latin typeface="Aharoni" panose="02010803020104030203" pitchFamily="2" charset="-79"/>
                <a:cs typeface="Aharoni" panose="02010803020104030203" pitchFamily="2" charset="-79"/>
              </a:rPr>
              <a:t>bathroom</a:t>
            </a:r>
            <a:r>
              <a:rPr lang="fr-FR" dirty="0" smtClean="0">
                <a:solidFill>
                  <a:srgbClr val="F57F02"/>
                </a:solidFill>
                <a:latin typeface="Aharoni" panose="02010803020104030203" pitchFamily="2" charset="-79"/>
                <a:cs typeface="Aharoni" panose="02010803020104030203" pitchFamily="2" charset="-79"/>
              </a:rPr>
              <a:t>!</a:t>
            </a:r>
          </a:p>
          <a:p>
            <a:pPr algn="ctr"/>
            <a:r>
              <a:rPr lang="fr-FR" dirty="0" smtClean="0">
                <a:solidFill>
                  <a:srgbClr val="F57F02"/>
                </a:solidFill>
                <a:latin typeface="Aharoni" panose="02010803020104030203" pitchFamily="2" charset="-79"/>
                <a:cs typeface="Aharoni" panose="02010803020104030203" pitchFamily="2" charset="-79"/>
              </a:rPr>
              <a:t>You </a:t>
            </a:r>
            <a:r>
              <a:rPr lang="fr-FR" dirty="0" err="1" smtClean="0">
                <a:solidFill>
                  <a:srgbClr val="F57F02"/>
                </a:solidFill>
                <a:latin typeface="Aharoni" panose="02010803020104030203" pitchFamily="2" charset="-79"/>
                <a:cs typeface="Aharoni" panose="02010803020104030203" pitchFamily="2" charset="-79"/>
              </a:rPr>
              <a:t>loose</a:t>
            </a:r>
            <a:r>
              <a:rPr lang="fr-FR" dirty="0" smtClean="0">
                <a:solidFill>
                  <a:srgbClr val="F57F02"/>
                </a:solidFill>
                <a:latin typeface="Aharoni" panose="02010803020104030203" pitchFamily="2" charset="-79"/>
                <a:cs typeface="Aharoni" panose="02010803020104030203" pitchFamily="2" charset="-79"/>
              </a:rPr>
              <a:t> 500 points…</a:t>
            </a:r>
          </a:p>
          <a:p>
            <a:pPr algn="ctr"/>
            <a:r>
              <a:rPr lang="fr-FR" dirty="0" err="1" smtClean="0">
                <a:solidFill>
                  <a:srgbClr val="F57F02"/>
                </a:solidFill>
                <a:latin typeface="Aharoni" panose="02010803020104030203" pitchFamily="2" charset="-79"/>
                <a:cs typeface="Aharoni" panose="02010803020104030203" pitchFamily="2" charset="-79"/>
              </a:rPr>
              <a:t>Please</a:t>
            </a:r>
            <a:r>
              <a:rPr lang="fr-FR" dirty="0" smtClean="0">
                <a:solidFill>
                  <a:srgbClr val="F57F02"/>
                </a:solidFill>
                <a:latin typeface="Aharoni" panose="02010803020104030203" pitchFamily="2" charset="-79"/>
                <a:cs typeface="Aharoni" panose="02010803020104030203" pitchFamily="2" charset="-79"/>
              </a:rPr>
              <a:t> restart…</a:t>
            </a:r>
          </a:p>
        </p:txBody>
      </p:sp>
      <p:graphicFrame>
        <p:nvGraphicFramePr>
          <p:cNvPr id="25" name="Diagramme 24"/>
          <p:cNvGraphicFramePr/>
          <p:nvPr>
            <p:extLst>
              <p:ext uri="{D42A27DB-BD31-4B8C-83A1-F6EECF244321}">
                <p14:modId xmlns:p14="http://schemas.microsoft.com/office/powerpoint/2010/main" val="3173749906"/>
              </p:ext>
            </p:extLst>
          </p:nvPr>
        </p:nvGraphicFramePr>
        <p:xfrm>
          <a:off x="8495928" y="450045"/>
          <a:ext cx="3696072" cy="46524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Rectangle à coins arrondis 11">
            <a:hlinkClick r:id="rId10" action="ppaction://hlinksldjump"/>
          </p:cNvPr>
          <p:cNvSpPr/>
          <p:nvPr/>
        </p:nvSpPr>
        <p:spPr>
          <a:xfrm>
            <a:off x="6871855" y="4572000"/>
            <a:ext cx="1149927" cy="457200"/>
          </a:xfrm>
          <a:prstGeom prst="roundRect">
            <a:avLst/>
          </a:prstGeom>
          <a:solidFill>
            <a:srgbClr val="FFEF37"/>
          </a:solidFill>
          <a:ln>
            <a:solidFill>
              <a:srgbClr val="6DA4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39B4E0"/>
                </a:solidFill>
              </a:rPr>
              <a:t>NEXT</a:t>
            </a:r>
            <a:endParaRPr lang="fr-FR" dirty="0">
              <a:solidFill>
                <a:srgbClr val="39B4E0"/>
              </a:solidFill>
            </a:endParaRPr>
          </a:p>
        </p:txBody>
      </p:sp>
      <p:sp>
        <p:nvSpPr>
          <p:cNvPr id="14" name="Rectangle à coins arrondis 13"/>
          <p:cNvSpPr/>
          <p:nvPr/>
        </p:nvSpPr>
        <p:spPr>
          <a:xfrm>
            <a:off x="867255" y="4486808"/>
            <a:ext cx="1375956" cy="484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à coins arrondis 14"/>
          <p:cNvSpPr/>
          <p:nvPr/>
        </p:nvSpPr>
        <p:spPr>
          <a:xfrm>
            <a:off x="1057629" y="4552874"/>
            <a:ext cx="975656" cy="3519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993987" y="4572000"/>
            <a:ext cx="1039298" cy="369332"/>
          </a:xfrm>
          <a:prstGeom prst="rect">
            <a:avLst/>
          </a:prstGeom>
          <a:noFill/>
        </p:spPr>
        <p:txBody>
          <a:bodyPr wrap="square" rtlCol="0">
            <a:spAutoFit/>
          </a:bodyPr>
          <a:lstStyle/>
          <a:p>
            <a:pPr algn="r"/>
            <a:r>
              <a:rPr lang="fr-FR" dirty="0"/>
              <a:t>3</a:t>
            </a:r>
            <a:r>
              <a:rPr lang="fr-FR" dirty="0" smtClean="0"/>
              <a:t>00</a:t>
            </a:r>
            <a:endParaRPr lang="fr-FR" dirty="0"/>
          </a:p>
        </p:txBody>
      </p:sp>
    </p:spTree>
    <p:extLst>
      <p:ext uri="{BB962C8B-B14F-4D97-AF65-F5344CB8AC3E}">
        <p14:creationId xmlns:p14="http://schemas.microsoft.com/office/powerpoint/2010/main" val="164375768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1580</Words>
  <Application>Microsoft Office PowerPoint</Application>
  <PresentationFormat>Grand écran</PresentationFormat>
  <Paragraphs>453</Paragraphs>
  <Slides>40</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40</vt:i4>
      </vt:variant>
    </vt:vector>
  </HeadingPairs>
  <TitlesOfParts>
    <vt:vector size="45" baseType="lpstr">
      <vt:lpstr>Aharoni</vt:lpstr>
      <vt:lpstr>Arial</vt:lpstr>
      <vt:lpstr>Calibri</vt:lpstr>
      <vt:lpstr>Calibri Light</vt:lpstr>
      <vt:lpstr>Thème Office</vt:lpstr>
      <vt:lpstr>Présentation PowerPoint</vt:lpstr>
      <vt:lpstr>Goal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Work completed :</vt:lpstr>
      <vt:lpstr>Work in progress :</vt:lpstr>
      <vt:lpstr>Work remaining :</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william bri</dc:creator>
  <cp:lastModifiedBy>william bri</cp:lastModifiedBy>
  <cp:revision>29</cp:revision>
  <dcterms:created xsi:type="dcterms:W3CDTF">2014-11-07T08:25:18Z</dcterms:created>
  <dcterms:modified xsi:type="dcterms:W3CDTF">2014-11-11T16:18:35Z</dcterms:modified>
</cp:coreProperties>
</file>